
<file path=[Content_Types].xml><?xml version="1.0" encoding="utf-8"?>
<Types xmlns="http://schemas.openxmlformats.org/package/2006/content-types">
  <Default Extension="png" ContentType="image/png"/>
  <Default Extension="bmp" ContentType="image/bmp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customXml/itemProps9.xml" ContentType="application/vnd.openxmlformats-officedocument.customXmlProperties+xml"/>
  <Override PartName="/customXml/itemProps10.xml" ContentType="application/vnd.openxmlformats-officedocument.customXmlProperties+xml"/>
  <Override PartName="/customXml/itemProps11.xml" ContentType="application/vnd.openxmlformats-officedocument.customXmlProperties+xml"/>
  <Override PartName="/customXml/itemProps12.xml" ContentType="application/vnd.openxmlformats-officedocument.customXmlProperties+xml"/>
  <Override PartName="/customXml/itemProps13.xml" ContentType="application/vnd.openxmlformats-officedocument.customXmlProperties+xml"/>
  <Override PartName="/customXml/itemProps14.xml" ContentType="application/vnd.openxmlformats-officedocument.customXmlProperties+xml"/>
  <Override PartName="/customXml/itemProps15.xml" ContentType="application/vnd.openxmlformats-officedocument.customXmlProperties+xml"/>
  <Override PartName="/customXml/itemProps16.xml" ContentType="application/vnd.openxmlformats-officedocument.customXmlProperties+xml"/>
  <Override PartName="/customXml/itemProps17.xml" ContentType="application/vnd.openxmlformats-officedocument.customXmlProperties+xml"/>
  <Override PartName="/customXml/itemProps18.xml" ContentType="application/vnd.openxmlformats-officedocument.customXmlProperties+xml"/>
  <Override PartName="/customXml/itemProps19.xml" ContentType="application/vnd.openxmlformats-officedocument.customXmlProperties+xml"/>
  <Override PartName="/customXml/itemProps20.xml" ContentType="application/vnd.openxmlformats-officedocument.customXmlProperties+xml"/>
  <Override PartName="/customXml/itemProps21.xml" ContentType="application/vnd.openxmlformats-officedocument.customXmlProperties+xml"/>
  <Override PartName="/customXml/itemProps22.xml" ContentType="application/vnd.openxmlformats-officedocument.customXmlProperties+xml"/>
  <Override PartName="/customXml/itemProps23.xml" ContentType="application/vnd.openxmlformats-officedocument.customXmlProperties+xml"/>
  <Override PartName="/customXml/itemProps24.xml" ContentType="application/vnd.openxmlformats-officedocument.customXmlProperties+xml"/>
  <Override PartName="/customXml/itemProps25.xml" ContentType="application/vnd.openxmlformats-officedocument.customXmlProperties+xml"/>
  <Override PartName="/customXml/itemProps26.xml" ContentType="application/vnd.openxmlformats-officedocument.customXmlProperties+xml"/>
  <Override PartName="/customXml/itemProps27.xml" ContentType="application/vnd.openxmlformats-officedocument.customXmlProperties+xml"/>
  <Override PartName="/customXml/itemProps28.xml" ContentType="application/vnd.openxmlformats-officedocument.customXmlProperties+xml"/>
  <Override PartName="/customXml/itemProps29.xml" ContentType="application/vnd.openxmlformats-officedocument.customXmlProperties+xml"/>
  <Override PartName="/customXml/itemProps30.xml" ContentType="application/vnd.openxmlformats-officedocument.customXmlProperties+xml"/>
  <Override PartName="/customXml/itemProps31.xml" ContentType="application/vnd.openxmlformats-officedocument.customXmlProperties+xml"/>
  <Override PartName="/customXml/itemProps32.xml" ContentType="application/vnd.openxmlformats-officedocument.customXmlProperties+xml"/>
  <Override PartName="/customXml/itemProps33.xml" ContentType="application/vnd.openxmlformats-officedocument.customXmlProperties+xml"/>
  <Override PartName="/customXml/itemProps34.xml" ContentType="application/vnd.openxmlformats-officedocument.customXmlProperties+xml"/>
  <Override PartName="/customXml/itemProps35.xml" ContentType="application/vnd.openxmlformats-officedocument.customXmlProperties+xml"/>
  <Override PartName="/customXml/itemProps36.xml" ContentType="application/vnd.openxmlformats-officedocument.customXmlProperties+xml"/>
  <Override PartName="/customXml/itemProps37.xml" ContentType="application/vnd.openxmlformats-officedocument.customXmlProperties+xml"/>
  <Override PartName="/customXml/itemProps38.xml" ContentType="application/vnd.openxmlformats-officedocument.customXmlProperties+xml"/>
  <Override PartName="/customXml/itemProps39.xml" ContentType="application/vnd.openxmlformats-officedocument.customXmlProperties+xml"/>
  <Override PartName="/customXml/itemProps40.xml" ContentType="application/vnd.openxmlformats-officedocument.customXmlProperties+xml"/>
  <Override PartName="/customXml/itemProps41.xml" ContentType="application/vnd.openxmlformats-officedocument.customXmlProperties+xml"/>
  <Override PartName="/customXml/itemProps42.xml" ContentType="application/vnd.openxmlformats-officedocument.customXmlProperties+xml"/>
  <Override PartName="/customXml/itemProps43.xml" ContentType="application/vnd.openxmlformats-officedocument.customXmlProperties+xml"/>
  <Override PartName="/customXml/itemProps44.xml" ContentType="application/vnd.openxmlformats-officedocument.customXmlProperties+xml"/>
  <Override PartName="/customXml/itemProps45.xml" ContentType="application/vnd.openxmlformats-officedocument.customXmlProperties+xml"/>
  <Override PartName="/customXml/itemProps46.xml" ContentType="application/vnd.openxmlformats-officedocument.customXmlProperties+xml"/>
  <Override PartName="/customXml/itemProps47.xml" ContentType="application/vnd.openxmlformats-officedocument.customXmlProperties+xml"/>
  <Override PartName="/customXml/itemProps48.xml" ContentType="application/vnd.openxmlformats-officedocument.customXmlProperties+xml"/>
  <Override PartName="/customXml/itemProps49.xml" ContentType="application/vnd.openxmlformats-officedocument.customXmlProperties+xml"/>
  <Override PartName="/customXml/itemProps50.xml" ContentType="application/vnd.openxmlformats-officedocument.customXmlProperties+xml"/>
  <Override PartName="/customXml/itemProps51.xml" ContentType="application/vnd.openxmlformats-officedocument.customXmlProperties+xml"/>
  <Override PartName="/customXml/itemProps52.xml" ContentType="application/vnd.openxmlformats-officedocument.customXmlProperties+xml"/>
  <Override PartName="/customXml/itemProps53.xml" ContentType="application/vnd.openxmlformats-officedocument.customXmlProperties+xml"/>
  <Override PartName="/customXml/itemProps54.xml" ContentType="application/vnd.openxmlformats-officedocument.customXmlProperties+xml"/>
  <Override PartName="/customXml/itemProps55.xml" ContentType="application/vnd.openxmlformats-officedocument.customXmlProperties+xml"/>
  <Override PartName="/customXml/itemProps56.xml" ContentType="application/vnd.openxmlformats-officedocument.customXmlProperties+xml"/>
  <Override PartName="/customXml/itemProps57.xml" ContentType="application/vnd.openxmlformats-officedocument.customXmlProperties+xml"/>
  <Override PartName="/customXml/itemProps58.xml" ContentType="application/vnd.openxmlformats-officedocument.customXmlProperties+xml"/>
  <Override PartName="/customXml/itemProps59.xml" ContentType="application/vnd.openxmlformats-officedocument.customXmlProperties+xml"/>
  <Override PartName="/customXml/itemProps60.xml" ContentType="application/vnd.openxmlformats-officedocument.customXmlProperties+xml"/>
  <Override PartName="/customXml/itemProps61.xml" ContentType="application/vnd.openxmlformats-officedocument.customXmlProperties+xml"/>
  <Override PartName="/customXml/itemProps62.xml" ContentType="application/vnd.openxmlformats-officedocument.customXmlProperties+xml"/>
  <Override PartName="/customXml/itemProps63.xml" ContentType="application/vnd.openxmlformats-officedocument.customXmlProperties+xml"/>
  <Override PartName="/customXml/itemProps64.xml" ContentType="application/vnd.openxmlformats-officedocument.customXmlProperties+xml"/>
  <Override PartName="/customXml/itemProps65.xml" ContentType="application/vnd.openxmlformats-officedocument.customXmlProperties+xml"/>
  <Override PartName="/customXml/itemProps66.xml" ContentType="application/vnd.openxmlformats-officedocument.customXmlProperties+xml"/>
  <Override PartName="/customXml/itemProps67.xml" ContentType="application/vnd.openxmlformats-officedocument.customXmlProperties+xml"/>
  <Override PartName="/customXml/itemProps68.xml" ContentType="application/vnd.openxmlformats-officedocument.customXmlProperties+xml"/>
  <Override PartName="/customXml/itemProps69.xml" ContentType="application/vnd.openxmlformats-officedocument.customXmlProperties+xml"/>
  <Override PartName="/customXml/itemProps70.xml" ContentType="application/vnd.openxmlformats-officedocument.customXmlProperties+xml"/>
  <Override PartName="/customXml/itemProps71.xml" ContentType="application/vnd.openxmlformats-officedocument.customXmlProperties+xml"/>
  <Override PartName="/customXml/itemProps72.xml" ContentType="application/vnd.openxmlformats-officedocument.customXmlProperties+xml"/>
  <Override PartName="/customXml/itemProps73.xml" ContentType="application/vnd.openxmlformats-officedocument.customXmlProperties+xml"/>
  <Override PartName="/customXml/itemProps74.xml" ContentType="application/vnd.openxmlformats-officedocument.customXmlProperties+xml"/>
  <Override PartName="/customXml/itemProps75.xml" ContentType="application/vnd.openxmlformats-officedocument.customXmlProperties+xml"/>
  <Override PartName="/customXml/itemProps76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73" r:id="rId77"/>
  </p:sldMasterIdLst>
  <p:notesMasterIdLst>
    <p:notesMasterId r:id="rId95"/>
  </p:notesMasterIdLst>
  <p:handoutMasterIdLst>
    <p:handoutMasterId r:id="rId96"/>
  </p:handoutMasterIdLst>
  <p:sldIdLst>
    <p:sldId id="256" r:id="rId78"/>
    <p:sldId id="388" r:id="rId79"/>
    <p:sldId id="340" r:id="rId80"/>
    <p:sldId id="408" r:id="rId81"/>
    <p:sldId id="407" r:id="rId82"/>
    <p:sldId id="343" r:id="rId83"/>
    <p:sldId id="418" r:id="rId84"/>
    <p:sldId id="345" r:id="rId85"/>
    <p:sldId id="419" r:id="rId86"/>
    <p:sldId id="411" r:id="rId87"/>
    <p:sldId id="346" r:id="rId88"/>
    <p:sldId id="415" r:id="rId89"/>
    <p:sldId id="417" r:id="rId90"/>
    <p:sldId id="412" r:id="rId91"/>
    <p:sldId id="414" r:id="rId92"/>
    <p:sldId id="410" r:id="rId93"/>
    <p:sldId id="413" r:id="rId94"/>
  </p:sldIdLst>
  <p:sldSz cx="12192000" cy="6858000"/>
  <p:notesSz cx="6797675" cy="9928225"/>
  <p:embeddedFontLst>
    <p:embeddedFont>
      <p:font typeface="URWGroteskTMedExtNar" panose="020B0604020202020204" charset="0"/>
      <p:regular r:id="rId97"/>
    </p:embeddedFont>
    <p:embeddedFont>
      <p:font typeface="Century Gothic" panose="020B0502020202020204" pitchFamily="34" charset="0"/>
      <p:regular r:id="rId98"/>
      <p:bold r:id="rId99"/>
      <p:italic r:id="rId100"/>
      <p:boldItalic r:id="rId101"/>
    </p:embeddedFont>
    <p:embeddedFont>
      <p:font typeface="Segoe UI" panose="020B0502040204020203" pitchFamily="34" charset="0"/>
      <p:regular r:id="rId102"/>
      <p:bold r:id="rId103"/>
      <p:italic r:id="rId104"/>
      <p:boldItalic r:id="rId105"/>
    </p:embeddedFont>
    <p:embeddedFont>
      <p:font typeface="URWGroteskT" panose="020B0604020202020204" charset="0"/>
      <p:regular r:id="rId106"/>
    </p:embeddedFont>
    <p:embeddedFont>
      <p:font typeface="Calibri" panose="020F0502020204030204" pitchFamily="34" charset="0"/>
      <p:regular r:id="rId107"/>
      <p:bold r:id="rId108"/>
      <p:italic r:id="rId109"/>
      <p:boldItalic r:id="rId110"/>
    </p:embeddedFont>
  </p:embeddedFont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58CF81A6-3807-44BE-95F4-7A9DB2B9698C}">
          <p14:sldIdLst>
            <p14:sldId id="256"/>
          </p14:sldIdLst>
        </p14:section>
        <p14:section name="Overview" id="{2A7F95D0-4A25-4443-8041-C8B854CCB141}">
          <p14:sldIdLst>
            <p14:sldId id="388"/>
            <p14:sldId id="340"/>
            <p14:sldId id="408"/>
            <p14:sldId id="407"/>
            <p14:sldId id="343"/>
            <p14:sldId id="418"/>
            <p14:sldId id="345"/>
            <p14:sldId id="419"/>
            <p14:sldId id="411"/>
            <p14:sldId id="346"/>
            <p14:sldId id="415"/>
            <p14:sldId id="417"/>
            <p14:sldId id="412"/>
            <p14:sldId id="414"/>
            <p14:sldId id="410"/>
            <p14:sldId id="41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8" userDrawn="1">
          <p15:clr>
            <a:srgbClr val="A4A3A4"/>
          </p15:clr>
        </p15:guide>
        <p15:guide id="2" pos="2141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imon Schanzenbacher" initials="SS" lastIdx="3" clrIdx="0">
    <p:extLst>
      <p:ext uri="{19B8F6BF-5375-455C-9EA6-DF929625EA0E}">
        <p15:presenceInfo xmlns:p15="http://schemas.microsoft.com/office/powerpoint/2012/main" userId="S-1-5-21-2202309233-2044636403-4103135070-311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769"/>
    <a:srgbClr val="FFCC00"/>
    <a:srgbClr val="0088C5"/>
    <a:srgbClr val="5E6369"/>
    <a:srgbClr val="E8E8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9" autoAdjust="0"/>
    <p:restoredTop sz="86326" autoAdjust="0"/>
  </p:normalViewPr>
  <p:slideViewPr>
    <p:cSldViewPr snapToGrid="0">
      <p:cViewPr>
        <p:scale>
          <a:sx n="100" d="100"/>
          <a:sy n="100" d="100"/>
        </p:scale>
        <p:origin x="-672" y="-21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341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10" d="100"/>
        <a:sy n="110" d="100"/>
      </p:scale>
      <p:origin x="0" y="0"/>
    </p:cViewPr>
  </p:sorterViewPr>
  <p:notesViewPr>
    <p:cSldViewPr snapToGrid="0">
      <p:cViewPr>
        <p:scale>
          <a:sx n="75" d="100"/>
          <a:sy n="75" d="100"/>
        </p:scale>
        <p:origin x="-4098" y="-690"/>
      </p:cViewPr>
      <p:guideLst>
        <p:guide orient="horz" pos="3128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customXml" Target="../customXml/item26.xml"/><Relationship Id="rId21" Type="http://schemas.openxmlformats.org/officeDocument/2006/relationships/customXml" Target="../customXml/item21.xml"/><Relationship Id="rId42" Type="http://schemas.openxmlformats.org/officeDocument/2006/relationships/customXml" Target="../customXml/item42.xml"/><Relationship Id="rId47" Type="http://schemas.openxmlformats.org/officeDocument/2006/relationships/customXml" Target="../customXml/item47.xml"/><Relationship Id="rId63" Type="http://schemas.openxmlformats.org/officeDocument/2006/relationships/customXml" Target="../customXml/item63.xml"/><Relationship Id="rId68" Type="http://schemas.openxmlformats.org/officeDocument/2006/relationships/customXml" Target="../customXml/item68.xml"/><Relationship Id="rId84" Type="http://schemas.openxmlformats.org/officeDocument/2006/relationships/slide" Target="slides/slide7.xml"/><Relationship Id="rId89" Type="http://schemas.openxmlformats.org/officeDocument/2006/relationships/slide" Target="slides/slide12.xml"/><Relationship Id="rId112" Type="http://schemas.openxmlformats.org/officeDocument/2006/relationships/presProps" Target="presProps.xml"/><Relationship Id="rId16" Type="http://schemas.openxmlformats.org/officeDocument/2006/relationships/customXml" Target="../customXml/item16.xml"/><Relationship Id="rId107" Type="http://schemas.openxmlformats.org/officeDocument/2006/relationships/font" Target="fonts/font11.fntdata"/><Relationship Id="rId11" Type="http://schemas.openxmlformats.org/officeDocument/2006/relationships/customXml" Target="../customXml/item11.xml"/><Relationship Id="rId24" Type="http://schemas.openxmlformats.org/officeDocument/2006/relationships/customXml" Target="../customXml/item24.xml"/><Relationship Id="rId32" Type="http://schemas.openxmlformats.org/officeDocument/2006/relationships/customXml" Target="../customXml/item32.xml"/><Relationship Id="rId37" Type="http://schemas.openxmlformats.org/officeDocument/2006/relationships/customXml" Target="../customXml/item37.xml"/><Relationship Id="rId40" Type="http://schemas.openxmlformats.org/officeDocument/2006/relationships/customXml" Target="../customXml/item40.xml"/><Relationship Id="rId45" Type="http://schemas.openxmlformats.org/officeDocument/2006/relationships/customXml" Target="../customXml/item45.xml"/><Relationship Id="rId53" Type="http://schemas.openxmlformats.org/officeDocument/2006/relationships/customXml" Target="../customXml/item53.xml"/><Relationship Id="rId58" Type="http://schemas.openxmlformats.org/officeDocument/2006/relationships/customXml" Target="../customXml/item58.xml"/><Relationship Id="rId66" Type="http://schemas.openxmlformats.org/officeDocument/2006/relationships/customXml" Target="../customXml/item66.xml"/><Relationship Id="rId74" Type="http://schemas.openxmlformats.org/officeDocument/2006/relationships/customXml" Target="../customXml/item74.xml"/><Relationship Id="rId79" Type="http://schemas.openxmlformats.org/officeDocument/2006/relationships/slide" Target="slides/slide2.xml"/><Relationship Id="rId87" Type="http://schemas.openxmlformats.org/officeDocument/2006/relationships/slide" Target="slides/slide10.xml"/><Relationship Id="rId102" Type="http://schemas.openxmlformats.org/officeDocument/2006/relationships/font" Target="fonts/font6.fntdata"/><Relationship Id="rId110" Type="http://schemas.openxmlformats.org/officeDocument/2006/relationships/font" Target="fonts/font14.fntdata"/><Relationship Id="rId115" Type="http://schemas.openxmlformats.org/officeDocument/2006/relationships/tableStyles" Target="tableStyles.xml"/><Relationship Id="rId5" Type="http://schemas.openxmlformats.org/officeDocument/2006/relationships/customXml" Target="../customXml/item5.xml"/><Relationship Id="rId61" Type="http://schemas.openxmlformats.org/officeDocument/2006/relationships/customXml" Target="../customXml/item61.xml"/><Relationship Id="rId82" Type="http://schemas.openxmlformats.org/officeDocument/2006/relationships/slide" Target="slides/slide5.xml"/><Relationship Id="rId90" Type="http://schemas.openxmlformats.org/officeDocument/2006/relationships/slide" Target="slides/slide13.xml"/><Relationship Id="rId95" Type="http://schemas.openxmlformats.org/officeDocument/2006/relationships/notesMaster" Target="notesMasters/notesMaster1.xml"/><Relationship Id="rId19" Type="http://schemas.openxmlformats.org/officeDocument/2006/relationships/customXml" Target="../customXml/item19.xml"/><Relationship Id="rId14" Type="http://schemas.openxmlformats.org/officeDocument/2006/relationships/customXml" Target="../customXml/item14.xml"/><Relationship Id="rId22" Type="http://schemas.openxmlformats.org/officeDocument/2006/relationships/customXml" Target="../customXml/item22.xml"/><Relationship Id="rId27" Type="http://schemas.openxmlformats.org/officeDocument/2006/relationships/customXml" Target="../customXml/item27.xml"/><Relationship Id="rId30" Type="http://schemas.openxmlformats.org/officeDocument/2006/relationships/customXml" Target="../customXml/item30.xml"/><Relationship Id="rId35" Type="http://schemas.openxmlformats.org/officeDocument/2006/relationships/customXml" Target="../customXml/item35.xml"/><Relationship Id="rId43" Type="http://schemas.openxmlformats.org/officeDocument/2006/relationships/customXml" Target="../customXml/item43.xml"/><Relationship Id="rId48" Type="http://schemas.openxmlformats.org/officeDocument/2006/relationships/customXml" Target="../customXml/item48.xml"/><Relationship Id="rId56" Type="http://schemas.openxmlformats.org/officeDocument/2006/relationships/customXml" Target="../customXml/item56.xml"/><Relationship Id="rId64" Type="http://schemas.openxmlformats.org/officeDocument/2006/relationships/customXml" Target="../customXml/item64.xml"/><Relationship Id="rId69" Type="http://schemas.openxmlformats.org/officeDocument/2006/relationships/customXml" Target="../customXml/item69.xml"/><Relationship Id="rId77" Type="http://schemas.openxmlformats.org/officeDocument/2006/relationships/slideMaster" Target="slideMasters/slideMaster1.xml"/><Relationship Id="rId100" Type="http://schemas.openxmlformats.org/officeDocument/2006/relationships/font" Target="fonts/font4.fntdata"/><Relationship Id="rId105" Type="http://schemas.openxmlformats.org/officeDocument/2006/relationships/font" Target="fonts/font9.fntdata"/><Relationship Id="rId113" Type="http://schemas.openxmlformats.org/officeDocument/2006/relationships/viewProps" Target="viewProps.xml"/><Relationship Id="rId8" Type="http://schemas.openxmlformats.org/officeDocument/2006/relationships/customXml" Target="../customXml/item8.xml"/><Relationship Id="rId51" Type="http://schemas.openxmlformats.org/officeDocument/2006/relationships/customXml" Target="../customXml/item51.xml"/><Relationship Id="rId72" Type="http://schemas.openxmlformats.org/officeDocument/2006/relationships/customXml" Target="../customXml/item72.xml"/><Relationship Id="rId80" Type="http://schemas.openxmlformats.org/officeDocument/2006/relationships/slide" Target="slides/slide3.xml"/><Relationship Id="rId85" Type="http://schemas.openxmlformats.org/officeDocument/2006/relationships/slide" Target="slides/slide8.xml"/><Relationship Id="rId93" Type="http://schemas.openxmlformats.org/officeDocument/2006/relationships/slide" Target="slides/slide16.xml"/><Relationship Id="rId98" Type="http://schemas.openxmlformats.org/officeDocument/2006/relationships/font" Target="fonts/font2.fntdata"/><Relationship Id="rId3" Type="http://schemas.openxmlformats.org/officeDocument/2006/relationships/customXml" Target="../customXml/item3.xml"/><Relationship Id="rId12" Type="http://schemas.openxmlformats.org/officeDocument/2006/relationships/customXml" Target="../customXml/item12.xml"/><Relationship Id="rId17" Type="http://schemas.openxmlformats.org/officeDocument/2006/relationships/customXml" Target="../customXml/item17.xml"/><Relationship Id="rId25" Type="http://schemas.openxmlformats.org/officeDocument/2006/relationships/customXml" Target="../customXml/item25.xml"/><Relationship Id="rId33" Type="http://schemas.openxmlformats.org/officeDocument/2006/relationships/customXml" Target="../customXml/item33.xml"/><Relationship Id="rId38" Type="http://schemas.openxmlformats.org/officeDocument/2006/relationships/customXml" Target="../customXml/item38.xml"/><Relationship Id="rId46" Type="http://schemas.openxmlformats.org/officeDocument/2006/relationships/customXml" Target="../customXml/item46.xml"/><Relationship Id="rId59" Type="http://schemas.openxmlformats.org/officeDocument/2006/relationships/customXml" Target="../customXml/item59.xml"/><Relationship Id="rId67" Type="http://schemas.openxmlformats.org/officeDocument/2006/relationships/customXml" Target="../customXml/item67.xml"/><Relationship Id="rId103" Type="http://schemas.openxmlformats.org/officeDocument/2006/relationships/font" Target="fonts/font7.fntdata"/><Relationship Id="rId108" Type="http://schemas.openxmlformats.org/officeDocument/2006/relationships/font" Target="fonts/font12.fntdata"/><Relationship Id="rId20" Type="http://schemas.openxmlformats.org/officeDocument/2006/relationships/customXml" Target="../customXml/item20.xml"/><Relationship Id="rId41" Type="http://schemas.openxmlformats.org/officeDocument/2006/relationships/customXml" Target="../customXml/item41.xml"/><Relationship Id="rId54" Type="http://schemas.openxmlformats.org/officeDocument/2006/relationships/customXml" Target="../customXml/item54.xml"/><Relationship Id="rId62" Type="http://schemas.openxmlformats.org/officeDocument/2006/relationships/customXml" Target="../customXml/item62.xml"/><Relationship Id="rId70" Type="http://schemas.openxmlformats.org/officeDocument/2006/relationships/customXml" Target="../customXml/item70.xml"/><Relationship Id="rId75" Type="http://schemas.openxmlformats.org/officeDocument/2006/relationships/customXml" Target="../customXml/item75.xml"/><Relationship Id="rId83" Type="http://schemas.openxmlformats.org/officeDocument/2006/relationships/slide" Target="slides/slide6.xml"/><Relationship Id="rId88" Type="http://schemas.openxmlformats.org/officeDocument/2006/relationships/slide" Target="slides/slide11.xml"/><Relationship Id="rId91" Type="http://schemas.openxmlformats.org/officeDocument/2006/relationships/slide" Target="slides/slide14.xml"/><Relationship Id="rId96" Type="http://schemas.openxmlformats.org/officeDocument/2006/relationships/handoutMaster" Target="handoutMasters/handoutMaster1.xml"/><Relationship Id="rId111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15" Type="http://schemas.openxmlformats.org/officeDocument/2006/relationships/customXml" Target="../customXml/item15.xml"/><Relationship Id="rId23" Type="http://schemas.openxmlformats.org/officeDocument/2006/relationships/customXml" Target="../customXml/item23.xml"/><Relationship Id="rId28" Type="http://schemas.openxmlformats.org/officeDocument/2006/relationships/customXml" Target="../customXml/item28.xml"/><Relationship Id="rId36" Type="http://schemas.openxmlformats.org/officeDocument/2006/relationships/customXml" Target="../customXml/item36.xml"/><Relationship Id="rId49" Type="http://schemas.openxmlformats.org/officeDocument/2006/relationships/customXml" Target="../customXml/item49.xml"/><Relationship Id="rId57" Type="http://schemas.openxmlformats.org/officeDocument/2006/relationships/customXml" Target="../customXml/item57.xml"/><Relationship Id="rId106" Type="http://schemas.openxmlformats.org/officeDocument/2006/relationships/font" Target="fonts/font10.fntdata"/><Relationship Id="rId114" Type="http://schemas.openxmlformats.org/officeDocument/2006/relationships/theme" Target="theme/theme1.xml"/><Relationship Id="rId10" Type="http://schemas.openxmlformats.org/officeDocument/2006/relationships/customXml" Target="../customXml/item10.xml"/><Relationship Id="rId31" Type="http://schemas.openxmlformats.org/officeDocument/2006/relationships/customXml" Target="../customXml/item31.xml"/><Relationship Id="rId44" Type="http://schemas.openxmlformats.org/officeDocument/2006/relationships/customXml" Target="../customXml/item44.xml"/><Relationship Id="rId52" Type="http://schemas.openxmlformats.org/officeDocument/2006/relationships/customXml" Target="../customXml/item52.xml"/><Relationship Id="rId60" Type="http://schemas.openxmlformats.org/officeDocument/2006/relationships/customXml" Target="../customXml/item60.xml"/><Relationship Id="rId65" Type="http://schemas.openxmlformats.org/officeDocument/2006/relationships/customXml" Target="../customXml/item65.xml"/><Relationship Id="rId73" Type="http://schemas.openxmlformats.org/officeDocument/2006/relationships/customXml" Target="../customXml/item73.xml"/><Relationship Id="rId78" Type="http://schemas.openxmlformats.org/officeDocument/2006/relationships/slide" Target="slides/slide1.xml"/><Relationship Id="rId81" Type="http://schemas.openxmlformats.org/officeDocument/2006/relationships/slide" Target="slides/slide4.xml"/><Relationship Id="rId86" Type="http://schemas.openxmlformats.org/officeDocument/2006/relationships/slide" Target="slides/slide9.xml"/><Relationship Id="rId94" Type="http://schemas.openxmlformats.org/officeDocument/2006/relationships/slide" Target="slides/slide17.xml"/><Relationship Id="rId99" Type="http://schemas.openxmlformats.org/officeDocument/2006/relationships/font" Target="fonts/font3.fntdata"/><Relationship Id="rId101" Type="http://schemas.openxmlformats.org/officeDocument/2006/relationships/font" Target="fonts/font5.fntdata"/><Relationship Id="rId4" Type="http://schemas.openxmlformats.org/officeDocument/2006/relationships/customXml" Target="../customXml/item4.xml"/><Relationship Id="rId9" Type="http://schemas.openxmlformats.org/officeDocument/2006/relationships/customXml" Target="../customXml/item9.xml"/><Relationship Id="rId13" Type="http://schemas.openxmlformats.org/officeDocument/2006/relationships/customXml" Target="../customXml/item13.xml"/><Relationship Id="rId18" Type="http://schemas.openxmlformats.org/officeDocument/2006/relationships/customXml" Target="../customXml/item18.xml"/><Relationship Id="rId39" Type="http://schemas.openxmlformats.org/officeDocument/2006/relationships/customXml" Target="../customXml/item39.xml"/><Relationship Id="rId109" Type="http://schemas.openxmlformats.org/officeDocument/2006/relationships/font" Target="fonts/font13.fntdata"/><Relationship Id="rId34" Type="http://schemas.openxmlformats.org/officeDocument/2006/relationships/customXml" Target="../customXml/item34.xml"/><Relationship Id="rId50" Type="http://schemas.openxmlformats.org/officeDocument/2006/relationships/customXml" Target="../customXml/item50.xml"/><Relationship Id="rId55" Type="http://schemas.openxmlformats.org/officeDocument/2006/relationships/customXml" Target="../customXml/item55.xml"/><Relationship Id="rId76" Type="http://schemas.openxmlformats.org/officeDocument/2006/relationships/customXml" Target="../customXml/item76.xml"/><Relationship Id="rId97" Type="http://schemas.openxmlformats.org/officeDocument/2006/relationships/font" Target="fonts/font1.fntdata"/><Relationship Id="rId104" Type="http://schemas.openxmlformats.org/officeDocument/2006/relationships/font" Target="fonts/font8.fntdata"/><Relationship Id="rId7" Type="http://schemas.openxmlformats.org/officeDocument/2006/relationships/customXml" Target="../customXml/item7.xml"/><Relationship Id="rId71" Type="http://schemas.openxmlformats.org/officeDocument/2006/relationships/customXml" Target="../customXml/item71.xml"/><Relationship Id="rId92" Type="http://schemas.openxmlformats.org/officeDocument/2006/relationships/slide" Target="slides/slide15.xml"/><Relationship Id="rId2" Type="http://schemas.openxmlformats.org/officeDocument/2006/relationships/customXml" Target="../customXml/item2.xml"/><Relationship Id="rId29" Type="http://schemas.openxmlformats.org/officeDocument/2006/relationships/customXml" Target="../customXml/item2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478190" y="457421"/>
            <a:ext cx="5022267" cy="3456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57" rIns="0" bIns="45757" numCol="1" anchor="t" anchorCtr="0" compatLnSpc="1">
            <a:prstTxWarp prst="textNoShape">
              <a:avLst/>
            </a:prstTxWarp>
          </a:bodyPr>
          <a:lstStyle/>
          <a:p>
            <a:r>
              <a:rPr lang="de-DE" sz="1000">
                <a:solidFill>
                  <a:srgbClr val="5E6369"/>
                </a:solidFill>
                <a:latin typeface="+mj-lt"/>
              </a:rPr>
              <a:t>Titel der Präsentation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5646712" y="457422"/>
            <a:ext cx="691547" cy="2056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57" rIns="0" bIns="45757" numCol="1" anchor="t" anchorCtr="0" compatLnSpc="1">
            <a:prstTxWarp prst="textNoShape">
              <a:avLst/>
            </a:prstTxWarp>
          </a:bodyPr>
          <a:lstStyle/>
          <a:p>
            <a:pPr algn="r"/>
            <a:fld id="{F9CB2C91-D2D7-443D-B101-1DDB0FA182EF}" type="datetimeFigureOut">
              <a:rPr lang="de-DE" sz="800">
                <a:solidFill>
                  <a:srgbClr val="5E6369"/>
                </a:solidFill>
              </a:rPr>
              <a:pPr algn="r"/>
              <a:t>05.02.2017</a:t>
            </a:fld>
            <a:endParaRPr lang="de-DE" sz="800">
              <a:solidFill>
                <a:srgbClr val="5E6369"/>
              </a:solidFill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478190" y="9290695"/>
            <a:ext cx="5168522" cy="178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57" rIns="0" bIns="45757" numCol="1" anchor="t" anchorCtr="0" compatLnSpc="1">
            <a:prstTxWarp prst="textNoShape">
              <a:avLst/>
            </a:prstTxWarp>
          </a:bodyPr>
          <a:lstStyle/>
          <a:p>
            <a:r>
              <a:rPr lang="en-US" sz="800" dirty="0">
                <a:solidFill>
                  <a:srgbClr val="5E6369"/>
                </a:solidFill>
              </a:rPr>
              <a:t>Copyright (c) awisto business solutions GmbH</a:t>
            </a:r>
            <a:endParaRPr lang="de-DE" sz="800" dirty="0">
              <a:solidFill>
                <a:srgbClr val="5E6369"/>
              </a:solidFill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5926505" y="9290695"/>
            <a:ext cx="419545" cy="178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57" rIns="0" bIns="45757" numCol="1" anchor="t" anchorCtr="0" compatLnSpc="1">
            <a:prstTxWarp prst="textNoShape">
              <a:avLst/>
            </a:prstTxWarp>
          </a:bodyPr>
          <a:lstStyle/>
          <a:p>
            <a:pPr algn="r"/>
            <a:fld id="{BCE991F4-3723-4178-84CE-CC2A39F52C07}" type="slidenum">
              <a:rPr lang="de-DE" sz="800">
                <a:solidFill>
                  <a:srgbClr val="5E6369"/>
                </a:solidFill>
              </a:rPr>
              <a:pPr algn="r"/>
              <a:t>‹Nr.›</a:t>
            </a:fld>
            <a:endParaRPr lang="de-DE" sz="800">
              <a:solidFill>
                <a:srgbClr val="5E636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6489848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553225" y="2"/>
            <a:ext cx="4907489" cy="2134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57" rIns="0" bIns="45757" numCol="1" anchor="ctr" anchorCtr="0" compatLnSpc="1">
            <a:prstTxWarp prst="textNoShape">
              <a:avLst/>
            </a:prstTxWarp>
          </a:bodyPr>
          <a:lstStyle>
            <a:lvl1pPr>
              <a:defRPr sz="1000">
                <a:solidFill>
                  <a:srgbClr val="5E6369"/>
                </a:solidFill>
                <a:latin typeface="+mj-lt"/>
              </a:defRPr>
            </a:lvl1pPr>
          </a:lstStyle>
          <a:p>
            <a:r>
              <a:rPr lang="de-DE"/>
              <a:t>Titel der Präsentation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556098" y="2"/>
            <a:ext cx="713788" cy="2134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57" rIns="0" bIns="45757" numCol="1" anchor="t" anchorCtr="0" compatLnSpc="1">
            <a:prstTxWarp prst="textNoShape">
              <a:avLst/>
            </a:prstTxWarp>
          </a:bodyPr>
          <a:lstStyle>
            <a:lvl1pPr algn="r">
              <a:defRPr sz="800">
                <a:solidFill>
                  <a:srgbClr val="5E6369"/>
                </a:solidFill>
                <a:latin typeface="+mn-lt"/>
              </a:defRPr>
            </a:lvl1pPr>
          </a:lstStyle>
          <a:p>
            <a:fld id="{4CBF374A-259B-4897-AD23-7F5EBD001580}" type="datetimeFigureOut">
              <a:rPr lang="de-DE" smtClean="0"/>
              <a:pPr/>
              <a:t>05.02.2017</a:t>
            </a:fld>
            <a:endParaRPr lang="de-DE" dirty="0"/>
          </a:p>
        </p:txBody>
      </p:sp>
      <p:sp>
        <p:nvSpPr>
          <p:cNvPr id="2253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-401638" y="347663"/>
            <a:ext cx="7608888" cy="4279900"/>
          </a:xfrm>
          <a:prstGeom prst="rect">
            <a:avLst/>
          </a:prstGeom>
          <a:noFill/>
          <a:ln w="9525">
            <a:solidFill>
              <a:srgbClr val="004769"/>
            </a:solidFill>
            <a:miter lim="800000"/>
            <a:headEnd/>
            <a:tailEnd/>
          </a:ln>
          <a:effectLst/>
        </p:spPr>
      </p:sp>
      <p:sp>
        <p:nvSpPr>
          <p:cNvPr id="2253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559585" y="9702514"/>
            <a:ext cx="4864565" cy="2257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57" rIns="0" bIns="45757" numCol="1" anchor="b" anchorCtr="0" compatLnSpc="1">
            <a:prstTxWarp prst="textNoShape">
              <a:avLst/>
            </a:prstTxWarp>
          </a:bodyPr>
          <a:lstStyle>
            <a:lvl1pPr>
              <a:defRPr sz="800">
                <a:solidFill>
                  <a:srgbClr val="5E6369"/>
                </a:solidFill>
                <a:latin typeface="+mn-lt"/>
              </a:defRPr>
            </a:lvl1pPr>
          </a:lstStyle>
          <a:p>
            <a:r>
              <a:rPr lang="en-US" dirty="0"/>
              <a:t>Copyright (c) awisto business solutions GmbH</a:t>
            </a:r>
            <a:endParaRPr lang="de-DE" dirty="0"/>
          </a:p>
        </p:txBody>
      </p:sp>
      <p:sp>
        <p:nvSpPr>
          <p:cNvPr id="2253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608559" y="9702514"/>
            <a:ext cx="648610" cy="2257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57" rIns="0" bIns="45757" numCol="1" anchor="b" anchorCtr="0" compatLnSpc="1">
            <a:prstTxWarp prst="textNoShape">
              <a:avLst/>
            </a:prstTxWarp>
          </a:bodyPr>
          <a:lstStyle>
            <a:lvl1pPr algn="r">
              <a:defRPr sz="800">
                <a:solidFill>
                  <a:srgbClr val="5E6369"/>
                </a:solidFill>
                <a:latin typeface="+mn-lt"/>
              </a:defRPr>
            </a:lvl1pPr>
          </a:lstStyle>
          <a:p>
            <a:fld id="{40B8C79C-BBE2-4E6C-BDB3-BA78248004FD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2" name="Notizenplatzhalter 1"/>
          <p:cNvSpPr>
            <a:spLocks noGrp="1"/>
          </p:cNvSpPr>
          <p:nvPr>
            <p:ph type="body" sz="quarter" idx="3"/>
          </p:nvPr>
        </p:nvSpPr>
        <p:spPr>
          <a:xfrm>
            <a:off x="558312" y="4746998"/>
            <a:ext cx="5698855" cy="4793930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705979261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171450" indent="-171450" algn="l" rtl="0" fontAlgn="base">
      <a:spcBef>
        <a:spcPct val="30000"/>
      </a:spcBef>
      <a:spcAft>
        <a:spcPct val="0"/>
      </a:spcAft>
      <a:buClr>
        <a:srgbClr val="004769"/>
      </a:buClr>
      <a:buFont typeface="Arial" pitchFamily="34" charset="0"/>
      <a:buChar char="•"/>
      <a:defRPr sz="1200" kern="1200">
        <a:solidFill>
          <a:srgbClr val="5E6369"/>
        </a:solidFill>
        <a:latin typeface="+mn-lt"/>
        <a:ea typeface="+mn-ea"/>
        <a:cs typeface="+mn-cs"/>
      </a:defRPr>
    </a:lvl1pPr>
    <a:lvl2pPr marL="360000" indent="-180000" algn="l" rtl="0" fontAlgn="base">
      <a:spcBef>
        <a:spcPct val="30000"/>
      </a:spcBef>
      <a:spcAft>
        <a:spcPct val="0"/>
      </a:spcAft>
      <a:buClr>
        <a:srgbClr val="0088C5"/>
      </a:buClr>
      <a:buFont typeface="Arial" pitchFamily="34" charset="0"/>
      <a:buChar char="•"/>
      <a:defRPr sz="1200" kern="1200">
        <a:solidFill>
          <a:srgbClr val="5E6369"/>
        </a:solidFill>
        <a:latin typeface="+mn-lt"/>
        <a:ea typeface="+mn-ea"/>
        <a:cs typeface="+mn-cs"/>
      </a:defRPr>
    </a:lvl2pPr>
    <a:lvl3pPr marL="540000" indent="-180000" algn="l" rtl="0" fontAlgn="base">
      <a:spcBef>
        <a:spcPct val="30000"/>
      </a:spcBef>
      <a:spcAft>
        <a:spcPct val="0"/>
      </a:spcAft>
      <a:buClr>
        <a:srgbClr val="FFCC00"/>
      </a:buClr>
      <a:buFont typeface="Arial" pitchFamily="34" charset="0"/>
      <a:buChar char="•"/>
      <a:defRPr sz="1200" kern="1200">
        <a:solidFill>
          <a:srgbClr val="5E6369"/>
        </a:solidFill>
        <a:latin typeface="+mn-lt"/>
        <a:ea typeface="+mn-ea"/>
        <a:cs typeface="+mn-cs"/>
      </a:defRPr>
    </a:lvl3pPr>
    <a:lvl4pPr marL="720000" indent="-180000" algn="l" rtl="0" fontAlgn="base">
      <a:spcBef>
        <a:spcPct val="30000"/>
      </a:spcBef>
      <a:spcAft>
        <a:spcPct val="0"/>
      </a:spcAft>
      <a:buFont typeface="Arial" pitchFamily="34" charset="0"/>
      <a:buChar char="•"/>
      <a:defRPr sz="1200" kern="1200">
        <a:solidFill>
          <a:srgbClr val="5E6369"/>
        </a:solidFill>
        <a:latin typeface="+mn-lt"/>
        <a:ea typeface="+mn-ea"/>
        <a:cs typeface="+mn-cs"/>
      </a:defRPr>
    </a:lvl4pPr>
    <a:lvl5pPr marL="900000" indent="-180000" algn="l" rtl="0" fontAlgn="base">
      <a:spcBef>
        <a:spcPct val="30000"/>
      </a:spcBef>
      <a:spcAft>
        <a:spcPct val="0"/>
      </a:spcAft>
      <a:buFont typeface="Arial" pitchFamily="34" charset="0"/>
      <a:buChar char="•"/>
      <a:defRPr sz="1200" kern="1200">
        <a:solidFill>
          <a:srgbClr val="5E6369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B8C79C-BBE2-4E6C-BDB3-BA78248004FD}" type="slidenum">
              <a:rPr lang="de-DE" smtClean="0"/>
              <a:pPr/>
              <a:t>1</a:t>
            </a:fld>
            <a:endParaRPr lang="de-DE"/>
          </a:p>
        </p:txBody>
      </p:sp>
      <p:sp>
        <p:nvSpPr>
          <p:cNvPr id="6" name="Folienbildplatzhalter 5"/>
          <p:cNvSpPr>
            <a:spLocks noGrp="1" noRot="1" noChangeAspect="1"/>
          </p:cNvSpPr>
          <p:nvPr>
            <p:ph type="sldImg"/>
          </p:nvPr>
        </p:nvSpPr>
        <p:spPr>
          <a:xfrm>
            <a:off x="-401638" y="347663"/>
            <a:ext cx="7608888" cy="4279900"/>
          </a:xfrm>
        </p:spPr>
      </p:sp>
      <p:sp>
        <p:nvSpPr>
          <p:cNvPr id="7" name="Notizenplatzhalt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8" name="Datumsplatzhalter 7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A325BC63-FF52-4F09-813A-9A996A2A1093}" type="datetime1">
              <a:rPr lang="de-DE" smtClean="0"/>
              <a:t>05.02.2017</a:t>
            </a:fld>
            <a:endParaRPr lang="de-DE"/>
          </a:p>
        </p:txBody>
      </p:sp>
      <p:sp>
        <p:nvSpPr>
          <p:cNvPr id="9" name="Fußzeilenplatzhalt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Copyright (c) awisto business solutions GmbH</a:t>
            </a:r>
            <a:endParaRPr lang="de-DE" dirty="0"/>
          </a:p>
        </p:txBody>
      </p:sp>
      <p:sp>
        <p:nvSpPr>
          <p:cNvPr id="10" name="Kopfzeilenplatzhalter 9"/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r>
              <a:rPr lang="de-DE" dirty="0"/>
              <a:t>Titel der Präsentation</a:t>
            </a:r>
          </a:p>
        </p:txBody>
      </p:sp>
    </p:spTree>
    <p:extLst>
      <p:ext uri="{BB962C8B-B14F-4D97-AF65-F5344CB8AC3E}">
        <p14:creationId xmlns:p14="http://schemas.microsoft.com/office/powerpoint/2010/main" val="20959731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de-DE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1C64D9CB-CAED-4981-98EC-4CB6EDC9E145}" type="datetime1">
              <a:rPr lang="de-DE" smtClean="0"/>
              <a:t>05.02.2017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Copyright (c) awisto business solutions GmbH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0B8C79C-BBE2-4E6C-BDB3-BA78248004FD}" type="slidenum">
              <a:rPr lang="de-DE" smtClean="0"/>
              <a:pPr/>
              <a:t>16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270676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de-DE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1C64D9CB-CAED-4981-98EC-4CB6EDC9E145}" type="datetime1">
              <a:rPr lang="de-DE" smtClean="0"/>
              <a:t>05.02.2017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Copyright (c) awisto business solutions GmbH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0B8C79C-BBE2-4E6C-BDB3-BA78248004FD}" type="slidenum">
              <a:rPr lang="de-DE" smtClean="0"/>
              <a:pPr/>
              <a:t>17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887838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B8C79C-BBE2-4E6C-BDB3-BA78248004FD}" type="slidenum">
              <a:rPr lang="de-DE" smtClean="0"/>
              <a:pPr/>
              <a:t>2</a:t>
            </a:fld>
            <a:endParaRPr lang="de-DE"/>
          </a:p>
        </p:txBody>
      </p:sp>
      <p:sp>
        <p:nvSpPr>
          <p:cNvPr id="6" name="Folienbildplatzhalter 5"/>
          <p:cNvSpPr>
            <a:spLocks noGrp="1" noRot="1" noChangeAspect="1"/>
          </p:cNvSpPr>
          <p:nvPr>
            <p:ph type="sldImg"/>
          </p:nvPr>
        </p:nvSpPr>
        <p:spPr>
          <a:xfrm>
            <a:off x="-401638" y="347663"/>
            <a:ext cx="7608888" cy="4279900"/>
          </a:xfrm>
        </p:spPr>
      </p:sp>
      <p:sp>
        <p:nvSpPr>
          <p:cNvPr id="7" name="Notizenplatzhalt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Datumsplatzhalter 7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7A71A740-31F3-4A6C-8602-6074BAF1F7BE}" type="datetime1">
              <a:rPr lang="de-DE" smtClean="0"/>
              <a:t>05.02.2017</a:t>
            </a:fld>
            <a:endParaRPr lang="de-DE"/>
          </a:p>
        </p:txBody>
      </p:sp>
      <p:sp>
        <p:nvSpPr>
          <p:cNvPr id="9" name="Fußzeilenplatzhalt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Copyright (c) awisto business solutions GmbH</a:t>
            </a:r>
            <a:endParaRPr lang="de-DE" dirty="0"/>
          </a:p>
        </p:txBody>
      </p:sp>
      <p:sp>
        <p:nvSpPr>
          <p:cNvPr id="10" name="Kopfzeilenplatzhalter 9"/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r>
              <a:rPr lang="de-DE"/>
              <a:t>Titel der Präsentation</a:t>
            </a:r>
          </a:p>
        </p:txBody>
      </p:sp>
    </p:spTree>
    <p:extLst>
      <p:ext uri="{BB962C8B-B14F-4D97-AF65-F5344CB8AC3E}">
        <p14:creationId xmlns:p14="http://schemas.microsoft.com/office/powerpoint/2010/main" val="35210283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6" name="Kopfzeilenplatzhalter 3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49996" cy="331254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lnSpc>
                <a:spcPct val="80000"/>
              </a:lnSpc>
              <a:spcBef>
                <a:spcPct val="20000"/>
              </a:spcBef>
              <a:buFont typeface="Wingdings" pitchFamily="2" charset="2"/>
              <a:buChar char="§"/>
              <a:defRPr sz="1900">
                <a:solidFill>
                  <a:schemeClr val="tx1"/>
                </a:solidFill>
                <a:latin typeface="Arial" pitchFamily="34" charset="0"/>
              </a:defRPr>
            </a:lvl1pPr>
            <a:lvl2pPr marL="717371" indent="-275913" eaLnBrk="0" hangingPunct="0">
              <a:lnSpc>
                <a:spcPct val="80000"/>
              </a:lnSpc>
              <a:spcBef>
                <a:spcPct val="20000"/>
              </a:spcBef>
              <a:buFont typeface="Wingdings" pitchFamily="2" charset="2"/>
              <a:buChar char="§"/>
              <a:defRPr sz="1900">
                <a:solidFill>
                  <a:schemeClr val="tx1"/>
                </a:solidFill>
                <a:latin typeface="Arial" pitchFamily="34" charset="0"/>
              </a:defRPr>
            </a:lvl2pPr>
            <a:lvl3pPr marL="1103648" indent="-220729" eaLnBrk="0" hangingPunct="0">
              <a:lnSpc>
                <a:spcPct val="80000"/>
              </a:lnSpc>
              <a:spcBef>
                <a:spcPct val="20000"/>
              </a:spcBef>
              <a:buFont typeface="Wingdings" pitchFamily="2" charset="2"/>
              <a:buChar char="§"/>
              <a:defRPr sz="1900">
                <a:solidFill>
                  <a:schemeClr val="tx1"/>
                </a:solidFill>
                <a:latin typeface="Arial" pitchFamily="34" charset="0"/>
              </a:defRPr>
            </a:lvl3pPr>
            <a:lvl4pPr marL="1545108" indent="-220729" eaLnBrk="0" hangingPunct="0">
              <a:lnSpc>
                <a:spcPct val="80000"/>
              </a:lnSpc>
              <a:spcBef>
                <a:spcPct val="20000"/>
              </a:spcBef>
              <a:buFont typeface="Wingdings" pitchFamily="2" charset="2"/>
              <a:buChar char="§"/>
              <a:defRPr sz="1900">
                <a:solidFill>
                  <a:schemeClr val="tx1"/>
                </a:solidFill>
                <a:latin typeface="Arial" pitchFamily="34" charset="0"/>
              </a:defRPr>
            </a:lvl4pPr>
            <a:lvl5pPr marL="1986568" indent="-220729" eaLnBrk="0" hangingPunct="0">
              <a:lnSpc>
                <a:spcPct val="80000"/>
              </a:lnSpc>
              <a:spcBef>
                <a:spcPct val="20000"/>
              </a:spcBef>
              <a:buFont typeface="Wingdings" pitchFamily="2" charset="2"/>
              <a:buChar char="§"/>
              <a:defRPr sz="1900">
                <a:solidFill>
                  <a:schemeClr val="tx1"/>
                </a:solidFill>
                <a:latin typeface="Arial" pitchFamily="34" charset="0"/>
              </a:defRPr>
            </a:lvl5pPr>
            <a:lvl6pPr marL="2428027" indent="-220729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900">
                <a:solidFill>
                  <a:schemeClr val="tx1"/>
                </a:solidFill>
                <a:latin typeface="Arial" pitchFamily="34" charset="0"/>
              </a:defRPr>
            </a:lvl6pPr>
            <a:lvl7pPr marL="2869487" indent="-220729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900">
                <a:solidFill>
                  <a:schemeClr val="tx1"/>
                </a:solidFill>
                <a:latin typeface="Arial" pitchFamily="34" charset="0"/>
              </a:defRPr>
            </a:lvl7pPr>
            <a:lvl8pPr marL="3310946" indent="-220729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900">
                <a:solidFill>
                  <a:schemeClr val="tx1"/>
                </a:solidFill>
                <a:latin typeface="Arial" pitchFamily="34" charset="0"/>
              </a:defRPr>
            </a:lvl8pPr>
            <a:lvl9pPr marL="3752406" indent="-220729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9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de-DE" sz="800" dirty="0">
                <a:solidFill>
                  <a:srgbClr val="5E6369"/>
                </a:solidFill>
                <a:latin typeface="+mn-lt"/>
              </a:rPr>
              <a:t>© </a:t>
            </a:r>
            <a:r>
              <a:rPr lang="de-DE" sz="800" dirty="0" err="1">
                <a:solidFill>
                  <a:srgbClr val="5E6369"/>
                </a:solidFill>
                <a:latin typeface="+mn-lt"/>
              </a:rPr>
              <a:t>awisto</a:t>
            </a:r>
            <a:r>
              <a:rPr lang="de-DE" sz="800" dirty="0">
                <a:solidFill>
                  <a:srgbClr val="5E6369"/>
                </a:solidFill>
                <a:latin typeface="+mn-lt"/>
              </a:rPr>
              <a:t> </a:t>
            </a:r>
            <a:r>
              <a:rPr lang="de-DE" sz="800" dirty="0" err="1">
                <a:solidFill>
                  <a:srgbClr val="5E6369"/>
                </a:solidFill>
                <a:latin typeface="+mn-lt"/>
              </a:rPr>
              <a:t>business</a:t>
            </a:r>
            <a:r>
              <a:rPr lang="de-DE" sz="800" dirty="0">
                <a:solidFill>
                  <a:srgbClr val="5E6369"/>
                </a:solidFill>
                <a:latin typeface="+mn-lt"/>
              </a:rPr>
              <a:t> </a:t>
            </a:r>
            <a:r>
              <a:rPr lang="de-DE" sz="800" dirty="0" err="1">
                <a:solidFill>
                  <a:srgbClr val="5E6369"/>
                </a:solidFill>
                <a:latin typeface="+mn-lt"/>
              </a:rPr>
              <a:t>solutions</a:t>
            </a:r>
            <a:r>
              <a:rPr lang="de-DE" sz="800" dirty="0">
                <a:solidFill>
                  <a:srgbClr val="5E6369"/>
                </a:solidFill>
                <a:latin typeface="+mn-lt"/>
              </a:rPr>
              <a:t> GmbH</a:t>
            </a:r>
          </a:p>
        </p:txBody>
      </p:sp>
      <p:sp>
        <p:nvSpPr>
          <p:cNvPr id="115718" name="Fußzeilenplatzhalter 5"/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lnSpc>
                <a:spcPct val="80000"/>
              </a:lnSpc>
              <a:spcBef>
                <a:spcPct val="20000"/>
              </a:spcBef>
              <a:buFont typeface="Wingdings" pitchFamily="2" charset="2"/>
              <a:buChar char="§"/>
              <a:defRPr sz="1900">
                <a:solidFill>
                  <a:schemeClr val="tx1"/>
                </a:solidFill>
                <a:latin typeface="Arial" pitchFamily="34" charset="0"/>
              </a:defRPr>
            </a:lvl1pPr>
            <a:lvl2pPr marL="717371" indent="-275913" eaLnBrk="0" hangingPunct="0">
              <a:lnSpc>
                <a:spcPct val="80000"/>
              </a:lnSpc>
              <a:spcBef>
                <a:spcPct val="20000"/>
              </a:spcBef>
              <a:buFont typeface="Wingdings" pitchFamily="2" charset="2"/>
              <a:buChar char="§"/>
              <a:defRPr sz="1900">
                <a:solidFill>
                  <a:schemeClr val="tx1"/>
                </a:solidFill>
                <a:latin typeface="Arial" pitchFamily="34" charset="0"/>
              </a:defRPr>
            </a:lvl2pPr>
            <a:lvl3pPr marL="1103648" indent="-220729" eaLnBrk="0" hangingPunct="0">
              <a:lnSpc>
                <a:spcPct val="80000"/>
              </a:lnSpc>
              <a:spcBef>
                <a:spcPct val="20000"/>
              </a:spcBef>
              <a:buFont typeface="Wingdings" pitchFamily="2" charset="2"/>
              <a:buChar char="§"/>
              <a:defRPr sz="1900">
                <a:solidFill>
                  <a:schemeClr val="tx1"/>
                </a:solidFill>
                <a:latin typeface="Arial" pitchFamily="34" charset="0"/>
              </a:defRPr>
            </a:lvl3pPr>
            <a:lvl4pPr marL="1545108" indent="-220729" eaLnBrk="0" hangingPunct="0">
              <a:lnSpc>
                <a:spcPct val="80000"/>
              </a:lnSpc>
              <a:spcBef>
                <a:spcPct val="20000"/>
              </a:spcBef>
              <a:buFont typeface="Wingdings" pitchFamily="2" charset="2"/>
              <a:buChar char="§"/>
              <a:defRPr sz="1900">
                <a:solidFill>
                  <a:schemeClr val="tx1"/>
                </a:solidFill>
                <a:latin typeface="Arial" pitchFamily="34" charset="0"/>
              </a:defRPr>
            </a:lvl4pPr>
            <a:lvl5pPr marL="1986568" indent="-220729" eaLnBrk="0" hangingPunct="0">
              <a:lnSpc>
                <a:spcPct val="80000"/>
              </a:lnSpc>
              <a:spcBef>
                <a:spcPct val="20000"/>
              </a:spcBef>
              <a:buFont typeface="Wingdings" pitchFamily="2" charset="2"/>
              <a:buChar char="§"/>
              <a:defRPr sz="1900">
                <a:solidFill>
                  <a:schemeClr val="tx1"/>
                </a:solidFill>
                <a:latin typeface="Arial" pitchFamily="34" charset="0"/>
              </a:defRPr>
            </a:lvl5pPr>
            <a:lvl6pPr marL="2428027" indent="-220729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900">
                <a:solidFill>
                  <a:schemeClr val="tx1"/>
                </a:solidFill>
                <a:latin typeface="Arial" pitchFamily="34" charset="0"/>
              </a:defRPr>
            </a:lvl6pPr>
            <a:lvl7pPr marL="2869487" indent="-220729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900">
                <a:solidFill>
                  <a:schemeClr val="tx1"/>
                </a:solidFill>
                <a:latin typeface="Arial" pitchFamily="34" charset="0"/>
              </a:defRPr>
            </a:lvl7pPr>
            <a:lvl8pPr marL="3310946" indent="-220729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900">
                <a:solidFill>
                  <a:schemeClr val="tx1"/>
                </a:solidFill>
                <a:latin typeface="Arial" pitchFamily="34" charset="0"/>
              </a:defRPr>
            </a:lvl8pPr>
            <a:lvl9pPr marL="3752406" indent="-220729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9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de-DE" sz="800" dirty="0">
                <a:solidFill>
                  <a:srgbClr val="5E6369"/>
                </a:solidFill>
                <a:latin typeface="+mn-lt"/>
              </a:rPr>
              <a:t>© </a:t>
            </a:r>
            <a:r>
              <a:rPr lang="de-DE" sz="800" dirty="0" err="1">
                <a:solidFill>
                  <a:srgbClr val="5E6369"/>
                </a:solidFill>
                <a:latin typeface="+mn-lt"/>
              </a:rPr>
              <a:t>awisto</a:t>
            </a:r>
            <a:r>
              <a:rPr lang="de-DE" sz="800" dirty="0">
                <a:solidFill>
                  <a:srgbClr val="5E6369"/>
                </a:solidFill>
                <a:latin typeface="+mn-lt"/>
              </a:rPr>
              <a:t> </a:t>
            </a:r>
            <a:r>
              <a:rPr lang="de-DE" sz="800" dirty="0" err="1">
                <a:solidFill>
                  <a:srgbClr val="5E6369"/>
                </a:solidFill>
                <a:latin typeface="+mn-lt"/>
              </a:rPr>
              <a:t>business</a:t>
            </a:r>
            <a:r>
              <a:rPr lang="de-DE" sz="800" dirty="0">
                <a:solidFill>
                  <a:srgbClr val="5E6369"/>
                </a:solidFill>
                <a:latin typeface="+mn-lt"/>
              </a:rPr>
              <a:t> </a:t>
            </a:r>
            <a:r>
              <a:rPr lang="de-DE" sz="800" dirty="0" err="1">
                <a:solidFill>
                  <a:srgbClr val="5E6369"/>
                </a:solidFill>
                <a:latin typeface="+mn-lt"/>
              </a:rPr>
              <a:t>solutions</a:t>
            </a:r>
            <a:r>
              <a:rPr lang="de-DE" sz="800" dirty="0">
                <a:solidFill>
                  <a:srgbClr val="5E6369"/>
                </a:solidFill>
                <a:latin typeface="+mn-lt"/>
              </a:rPr>
              <a:t> GmbH</a:t>
            </a:r>
          </a:p>
        </p:txBody>
      </p:sp>
      <p:sp>
        <p:nvSpPr>
          <p:cNvPr id="115719" name="Foliennummernplatzhalter 6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lnSpc>
                <a:spcPct val="80000"/>
              </a:lnSpc>
              <a:spcBef>
                <a:spcPct val="20000"/>
              </a:spcBef>
              <a:buFont typeface="Wingdings" pitchFamily="2" charset="2"/>
              <a:buChar char="§"/>
              <a:defRPr sz="1900">
                <a:solidFill>
                  <a:schemeClr val="tx1"/>
                </a:solidFill>
                <a:latin typeface="Arial" pitchFamily="34" charset="0"/>
              </a:defRPr>
            </a:lvl1pPr>
            <a:lvl2pPr marL="717371" indent="-275913" eaLnBrk="0" hangingPunct="0">
              <a:lnSpc>
                <a:spcPct val="80000"/>
              </a:lnSpc>
              <a:spcBef>
                <a:spcPct val="20000"/>
              </a:spcBef>
              <a:buFont typeface="Wingdings" pitchFamily="2" charset="2"/>
              <a:buChar char="§"/>
              <a:defRPr sz="1900">
                <a:solidFill>
                  <a:schemeClr val="tx1"/>
                </a:solidFill>
                <a:latin typeface="Arial" pitchFamily="34" charset="0"/>
              </a:defRPr>
            </a:lvl2pPr>
            <a:lvl3pPr marL="1103648" indent="-220729" eaLnBrk="0" hangingPunct="0">
              <a:lnSpc>
                <a:spcPct val="80000"/>
              </a:lnSpc>
              <a:spcBef>
                <a:spcPct val="20000"/>
              </a:spcBef>
              <a:buFont typeface="Wingdings" pitchFamily="2" charset="2"/>
              <a:buChar char="§"/>
              <a:defRPr sz="1900">
                <a:solidFill>
                  <a:schemeClr val="tx1"/>
                </a:solidFill>
                <a:latin typeface="Arial" pitchFamily="34" charset="0"/>
              </a:defRPr>
            </a:lvl3pPr>
            <a:lvl4pPr marL="1545108" indent="-220729" eaLnBrk="0" hangingPunct="0">
              <a:lnSpc>
                <a:spcPct val="80000"/>
              </a:lnSpc>
              <a:spcBef>
                <a:spcPct val="20000"/>
              </a:spcBef>
              <a:buFont typeface="Wingdings" pitchFamily="2" charset="2"/>
              <a:buChar char="§"/>
              <a:defRPr sz="1900">
                <a:solidFill>
                  <a:schemeClr val="tx1"/>
                </a:solidFill>
                <a:latin typeface="Arial" pitchFamily="34" charset="0"/>
              </a:defRPr>
            </a:lvl4pPr>
            <a:lvl5pPr marL="1986568" indent="-220729" eaLnBrk="0" hangingPunct="0">
              <a:lnSpc>
                <a:spcPct val="80000"/>
              </a:lnSpc>
              <a:spcBef>
                <a:spcPct val="20000"/>
              </a:spcBef>
              <a:buFont typeface="Wingdings" pitchFamily="2" charset="2"/>
              <a:buChar char="§"/>
              <a:defRPr sz="1900">
                <a:solidFill>
                  <a:schemeClr val="tx1"/>
                </a:solidFill>
                <a:latin typeface="Arial" pitchFamily="34" charset="0"/>
              </a:defRPr>
            </a:lvl5pPr>
            <a:lvl6pPr marL="2428027" indent="-220729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900">
                <a:solidFill>
                  <a:schemeClr val="tx1"/>
                </a:solidFill>
                <a:latin typeface="Arial" pitchFamily="34" charset="0"/>
              </a:defRPr>
            </a:lvl6pPr>
            <a:lvl7pPr marL="2869487" indent="-220729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900">
                <a:solidFill>
                  <a:schemeClr val="tx1"/>
                </a:solidFill>
                <a:latin typeface="Arial" pitchFamily="34" charset="0"/>
              </a:defRPr>
            </a:lvl7pPr>
            <a:lvl8pPr marL="3310946" indent="-220729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900">
                <a:solidFill>
                  <a:schemeClr val="tx1"/>
                </a:solidFill>
                <a:latin typeface="Arial" pitchFamily="34" charset="0"/>
              </a:defRPr>
            </a:lvl8pPr>
            <a:lvl9pPr marL="3752406" indent="-220729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9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fld id="{677AA4F6-2665-4D49-8411-46BF0FEC3EBC}" type="slidenum">
              <a:rPr lang="de-DE" sz="800">
                <a:solidFill>
                  <a:srgbClr val="5E6369"/>
                </a:solidFill>
                <a:latin typeface="+mn-lt"/>
              </a:rPr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3</a:t>
            </a:fld>
            <a:endParaRPr lang="de-DE" sz="800" dirty="0">
              <a:solidFill>
                <a:srgbClr val="5E6369"/>
              </a:solidFill>
              <a:latin typeface="+mn-lt"/>
            </a:endParaRPr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/>
          </p:nvPr>
        </p:nvSpPr>
        <p:spPr>
          <a:xfrm>
            <a:off x="-401638" y="347663"/>
            <a:ext cx="7608888" cy="4279900"/>
          </a:xfrm>
        </p:spPr>
      </p:sp>
      <p:sp>
        <p:nvSpPr>
          <p:cNvPr id="5" name="Notizenplatzhalt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525365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6" name="Kopfzeilenplatzhalter 3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49996" cy="331254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lnSpc>
                <a:spcPct val="80000"/>
              </a:lnSpc>
              <a:spcBef>
                <a:spcPct val="20000"/>
              </a:spcBef>
              <a:buFont typeface="Wingdings" pitchFamily="2" charset="2"/>
              <a:buChar char="§"/>
              <a:defRPr sz="1900">
                <a:solidFill>
                  <a:schemeClr val="tx1"/>
                </a:solidFill>
                <a:latin typeface="Arial" pitchFamily="34" charset="0"/>
              </a:defRPr>
            </a:lvl1pPr>
            <a:lvl2pPr marL="717371" indent="-275913" eaLnBrk="0" hangingPunct="0">
              <a:lnSpc>
                <a:spcPct val="80000"/>
              </a:lnSpc>
              <a:spcBef>
                <a:spcPct val="20000"/>
              </a:spcBef>
              <a:buFont typeface="Wingdings" pitchFamily="2" charset="2"/>
              <a:buChar char="§"/>
              <a:defRPr sz="1900">
                <a:solidFill>
                  <a:schemeClr val="tx1"/>
                </a:solidFill>
                <a:latin typeface="Arial" pitchFamily="34" charset="0"/>
              </a:defRPr>
            </a:lvl2pPr>
            <a:lvl3pPr marL="1103648" indent="-220729" eaLnBrk="0" hangingPunct="0">
              <a:lnSpc>
                <a:spcPct val="80000"/>
              </a:lnSpc>
              <a:spcBef>
                <a:spcPct val="20000"/>
              </a:spcBef>
              <a:buFont typeface="Wingdings" pitchFamily="2" charset="2"/>
              <a:buChar char="§"/>
              <a:defRPr sz="1900">
                <a:solidFill>
                  <a:schemeClr val="tx1"/>
                </a:solidFill>
                <a:latin typeface="Arial" pitchFamily="34" charset="0"/>
              </a:defRPr>
            </a:lvl3pPr>
            <a:lvl4pPr marL="1545108" indent="-220729" eaLnBrk="0" hangingPunct="0">
              <a:lnSpc>
                <a:spcPct val="80000"/>
              </a:lnSpc>
              <a:spcBef>
                <a:spcPct val="20000"/>
              </a:spcBef>
              <a:buFont typeface="Wingdings" pitchFamily="2" charset="2"/>
              <a:buChar char="§"/>
              <a:defRPr sz="1900">
                <a:solidFill>
                  <a:schemeClr val="tx1"/>
                </a:solidFill>
                <a:latin typeface="Arial" pitchFamily="34" charset="0"/>
              </a:defRPr>
            </a:lvl4pPr>
            <a:lvl5pPr marL="1986568" indent="-220729" eaLnBrk="0" hangingPunct="0">
              <a:lnSpc>
                <a:spcPct val="80000"/>
              </a:lnSpc>
              <a:spcBef>
                <a:spcPct val="20000"/>
              </a:spcBef>
              <a:buFont typeface="Wingdings" pitchFamily="2" charset="2"/>
              <a:buChar char="§"/>
              <a:defRPr sz="1900">
                <a:solidFill>
                  <a:schemeClr val="tx1"/>
                </a:solidFill>
                <a:latin typeface="Arial" pitchFamily="34" charset="0"/>
              </a:defRPr>
            </a:lvl5pPr>
            <a:lvl6pPr marL="2428027" indent="-220729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900">
                <a:solidFill>
                  <a:schemeClr val="tx1"/>
                </a:solidFill>
                <a:latin typeface="Arial" pitchFamily="34" charset="0"/>
              </a:defRPr>
            </a:lvl6pPr>
            <a:lvl7pPr marL="2869487" indent="-220729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900">
                <a:solidFill>
                  <a:schemeClr val="tx1"/>
                </a:solidFill>
                <a:latin typeface="Arial" pitchFamily="34" charset="0"/>
              </a:defRPr>
            </a:lvl7pPr>
            <a:lvl8pPr marL="3310946" indent="-220729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900">
                <a:solidFill>
                  <a:schemeClr val="tx1"/>
                </a:solidFill>
                <a:latin typeface="Arial" pitchFamily="34" charset="0"/>
              </a:defRPr>
            </a:lvl8pPr>
            <a:lvl9pPr marL="3752406" indent="-220729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9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de-DE" sz="800" dirty="0">
                <a:solidFill>
                  <a:srgbClr val="5E6369"/>
                </a:solidFill>
                <a:latin typeface="+mn-lt"/>
              </a:rPr>
              <a:t>© </a:t>
            </a:r>
            <a:r>
              <a:rPr lang="de-DE" sz="800" dirty="0" err="1">
                <a:solidFill>
                  <a:srgbClr val="5E6369"/>
                </a:solidFill>
                <a:latin typeface="+mn-lt"/>
              </a:rPr>
              <a:t>awisto</a:t>
            </a:r>
            <a:r>
              <a:rPr lang="de-DE" sz="800" dirty="0">
                <a:solidFill>
                  <a:srgbClr val="5E6369"/>
                </a:solidFill>
                <a:latin typeface="+mn-lt"/>
              </a:rPr>
              <a:t> </a:t>
            </a:r>
            <a:r>
              <a:rPr lang="de-DE" sz="800" dirty="0" err="1">
                <a:solidFill>
                  <a:srgbClr val="5E6369"/>
                </a:solidFill>
                <a:latin typeface="+mn-lt"/>
              </a:rPr>
              <a:t>business</a:t>
            </a:r>
            <a:r>
              <a:rPr lang="de-DE" sz="800" dirty="0">
                <a:solidFill>
                  <a:srgbClr val="5E6369"/>
                </a:solidFill>
                <a:latin typeface="+mn-lt"/>
              </a:rPr>
              <a:t> </a:t>
            </a:r>
            <a:r>
              <a:rPr lang="de-DE" sz="800" dirty="0" err="1">
                <a:solidFill>
                  <a:srgbClr val="5E6369"/>
                </a:solidFill>
                <a:latin typeface="+mn-lt"/>
              </a:rPr>
              <a:t>solutions</a:t>
            </a:r>
            <a:r>
              <a:rPr lang="de-DE" sz="800" dirty="0">
                <a:solidFill>
                  <a:srgbClr val="5E6369"/>
                </a:solidFill>
                <a:latin typeface="+mn-lt"/>
              </a:rPr>
              <a:t> GmbH</a:t>
            </a:r>
          </a:p>
        </p:txBody>
      </p:sp>
      <p:sp>
        <p:nvSpPr>
          <p:cNvPr id="115718" name="Fußzeilenplatzhalter 5"/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lnSpc>
                <a:spcPct val="80000"/>
              </a:lnSpc>
              <a:spcBef>
                <a:spcPct val="20000"/>
              </a:spcBef>
              <a:buFont typeface="Wingdings" pitchFamily="2" charset="2"/>
              <a:buChar char="§"/>
              <a:defRPr sz="1900">
                <a:solidFill>
                  <a:schemeClr val="tx1"/>
                </a:solidFill>
                <a:latin typeface="Arial" pitchFamily="34" charset="0"/>
              </a:defRPr>
            </a:lvl1pPr>
            <a:lvl2pPr marL="717371" indent="-275913" eaLnBrk="0" hangingPunct="0">
              <a:lnSpc>
                <a:spcPct val="80000"/>
              </a:lnSpc>
              <a:spcBef>
                <a:spcPct val="20000"/>
              </a:spcBef>
              <a:buFont typeface="Wingdings" pitchFamily="2" charset="2"/>
              <a:buChar char="§"/>
              <a:defRPr sz="1900">
                <a:solidFill>
                  <a:schemeClr val="tx1"/>
                </a:solidFill>
                <a:latin typeface="Arial" pitchFamily="34" charset="0"/>
              </a:defRPr>
            </a:lvl2pPr>
            <a:lvl3pPr marL="1103648" indent="-220729" eaLnBrk="0" hangingPunct="0">
              <a:lnSpc>
                <a:spcPct val="80000"/>
              </a:lnSpc>
              <a:spcBef>
                <a:spcPct val="20000"/>
              </a:spcBef>
              <a:buFont typeface="Wingdings" pitchFamily="2" charset="2"/>
              <a:buChar char="§"/>
              <a:defRPr sz="1900">
                <a:solidFill>
                  <a:schemeClr val="tx1"/>
                </a:solidFill>
                <a:latin typeface="Arial" pitchFamily="34" charset="0"/>
              </a:defRPr>
            </a:lvl3pPr>
            <a:lvl4pPr marL="1545108" indent="-220729" eaLnBrk="0" hangingPunct="0">
              <a:lnSpc>
                <a:spcPct val="80000"/>
              </a:lnSpc>
              <a:spcBef>
                <a:spcPct val="20000"/>
              </a:spcBef>
              <a:buFont typeface="Wingdings" pitchFamily="2" charset="2"/>
              <a:buChar char="§"/>
              <a:defRPr sz="1900">
                <a:solidFill>
                  <a:schemeClr val="tx1"/>
                </a:solidFill>
                <a:latin typeface="Arial" pitchFamily="34" charset="0"/>
              </a:defRPr>
            </a:lvl4pPr>
            <a:lvl5pPr marL="1986568" indent="-220729" eaLnBrk="0" hangingPunct="0">
              <a:lnSpc>
                <a:spcPct val="80000"/>
              </a:lnSpc>
              <a:spcBef>
                <a:spcPct val="20000"/>
              </a:spcBef>
              <a:buFont typeface="Wingdings" pitchFamily="2" charset="2"/>
              <a:buChar char="§"/>
              <a:defRPr sz="1900">
                <a:solidFill>
                  <a:schemeClr val="tx1"/>
                </a:solidFill>
                <a:latin typeface="Arial" pitchFamily="34" charset="0"/>
              </a:defRPr>
            </a:lvl5pPr>
            <a:lvl6pPr marL="2428027" indent="-220729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900">
                <a:solidFill>
                  <a:schemeClr val="tx1"/>
                </a:solidFill>
                <a:latin typeface="Arial" pitchFamily="34" charset="0"/>
              </a:defRPr>
            </a:lvl6pPr>
            <a:lvl7pPr marL="2869487" indent="-220729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900">
                <a:solidFill>
                  <a:schemeClr val="tx1"/>
                </a:solidFill>
                <a:latin typeface="Arial" pitchFamily="34" charset="0"/>
              </a:defRPr>
            </a:lvl7pPr>
            <a:lvl8pPr marL="3310946" indent="-220729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900">
                <a:solidFill>
                  <a:schemeClr val="tx1"/>
                </a:solidFill>
                <a:latin typeface="Arial" pitchFamily="34" charset="0"/>
              </a:defRPr>
            </a:lvl8pPr>
            <a:lvl9pPr marL="3752406" indent="-220729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9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de-DE" sz="800" dirty="0">
                <a:solidFill>
                  <a:srgbClr val="5E6369"/>
                </a:solidFill>
                <a:latin typeface="+mn-lt"/>
              </a:rPr>
              <a:t>© </a:t>
            </a:r>
            <a:r>
              <a:rPr lang="de-DE" sz="800" dirty="0" err="1">
                <a:solidFill>
                  <a:srgbClr val="5E6369"/>
                </a:solidFill>
                <a:latin typeface="+mn-lt"/>
              </a:rPr>
              <a:t>awisto</a:t>
            </a:r>
            <a:r>
              <a:rPr lang="de-DE" sz="800" dirty="0">
                <a:solidFill>
                  <a:srgbClr val="5E6369"/>
                </a:solidFill>
                <a:latin typeface="+mn-lt"/>
              </a:rPr>
              <a:t> </a:t>
            </a:r>
            <a:r>
              <a:rPr lang="de-DE" sz="800" dirty="0" err="1">
                <a:solidFill>
                  <a:srgbClr val="5E6369"/>
                </a:solidFill>
                <a:latin typeface="+mn-lt"/>
              </a:rPr>
              <a:t>business</a:t>
            </a:r>
            <a:r>
              <a:rPr lang="de-DE" sz="800" dirty="0">
                <a:solidFill>
                  <a:srgbClr val="5E6369"/>
                </a:solidFill>
                <a:latin typeface="+mn-lt"/>
              </a:rPr>
              <a:t> </a:t>
            </a:r>
            <a:r>
              <a:rPr lang="de-DE" sz="800" dirty="0" err="1">
                <a:solidFill>
                  <a:srgbClr val="5E6369"/>
                </a:solidFill>
                <a:latin typeface="+mn-lt"/>
              </a:rPr>
              <a:t>solutions</a:t>
            </a:r>
            <a:r>
              <a:rPr lang="de-DE" sz="800" dirty="0">
                <a:solidFill>
                  <a:srgbClr val="5E6369"/>
                </a:solidFill>
                <a:latin typeface="+mn-lt"/>
              </a:rPr>
              <a:t> GmbH</a:t>
            </a:r>
          </a:p>
        </p:txBody>
      </p:sp>
      <p:sp>
        <p:nvSpPr>
          <p:cNvPr id="115719" name="Foliennummernplatzhalter 6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lnSpc>
                <a:spcPct val="80000"/>
              </a:lnSpc>
              <a:spcBef>
                <a:spcPct val="20000"/>
              </a:spcBef>
              <a:buFont typeface="Wingdings" pitchFamily="2" charset="2"/>
              <a:buChar char="§"/>
              <a:defRPr sz="1900">
                <a:solidFill>
                  <a:schemeClr val="tx1"/>
                </a:solidFill>
                <a:latin typeface="Arial" pitchFamily="34" charset="0"/>
              </a:defRPr>
            </a:lvl1pPr>
            <a:lvl2pPr marL="717371" indent="-275913" eaLnBrk="0" hangingPunct="0">
              <a:lnSpc>
                <a:spcPct val="80000"/>
              </a:lnSpc>
              <a:spcBef>
                <a:spcPct val="20000"/>
              </a:spcBef>
              <a:buFont typeface="Wingdings" pitchFamily="2" charset="2"/>
              <a:buChar char="§"/>
              <a:defRPr sz="1900">
                <a:solidFill>
                  <a:schemeClr val="tx1"/>
                </a:solidFill>
                <a:latin typeface="Arial" pitchFamily="34" charset="0"/>
              </a:defRPr>
            </a:lvl2pPr>
            <a:lvl3pPr marL="1103648" indent="-220729" eaLnBrk="0" hangingPunct="0">
              <a:lnSpc>
                <a:spcPct val="80000"/>
              </a:lnSpc>
              <a:spcBef>
                <a:spcPct val="20000"/>
              </a:spcBef>
              <a:buFont typeface="Wingdings" pitchFamily="2" charset="2"/>
              <a:buChar char="§"/>
              <a:defRPr sz="1900">
                <a:solidFill>
                  <a:schemeClr val="tx1"/>
                </a:solidFill>
                <a:latin typeface="Arial" pitchFamily="34" charset="0"/>
              </a:defRPr>
            </a:lvl3pPr>
            <a:lvl4pPr marL="1545108" indent="-220729" eaLnBrk="0" hangingPunct="0">
              <a:lnSpc>
                <a:spcPct val="80000"/>
              </a:lnSpc>
              <a:spcBef>
                <a:spcPct val="20000"/>
              </a:spcBef>
              <a:buFont typeface="Wingdings" pitchFamily="2" charset="2"/>
              <a:buChar char="§"/>
              <a:defRPr sz="1900">
                <a:solidFill>
                  <a:schemeClr val="tx1"/>
                </a:solidFill>
                <a:latin typeface="Arial" pitchFamily="34" charset="0"/>
              </a:defRPr>
            </a:lvl4pPr>
            <a:lvl5pPr marL="1986568" indent="-220729" eaLnBrk="0" hangingPunct="0">
              <a:lnSpc>
                <a:spcPct val="80000"/>
              </a:lnSpc>
              <a:spcBef>
                <a:spcPct val="20000"/>
              </a:spcBef>
              <a:buFont typeface="Wingdings" pitchFamily="2" charset="2"/>
              <a:buChar char="§"/>
              <a:defRPr sz="1900">
                <a:solidFill>
                  <a:schemeClr val="tx1"/>
                </a:solidFill>
                <a:latin typeface="Arial" pitchFamily="34" charset="0"/>
              </a:defRPr>
            </a:lvl5pPr>
            <a:lvl6pPr marL="2428027" indent="-220729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900">
                <a:solidFill>
                  <a:schemeClr val="tx1"/>
                </a:solidFill>
                <a:latin typeface="Arial" pitchFamily="34" charset="0"/>
              </a:defRPr>
            </a:lvl6pPr>
            <a:lvl7pPr marL="2869487" indent="-220729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900">
                <a:solidFill>
                  <a:schemeClr val="tx1"/>
                </a:solidFill>
                <a:latin typeface="Arial" pitchFamily="34" charset="0"/>
              </a:defRPr>
            </a:lvl7pPr>
            <a:lvl8pPr marL="3310946" indent="-220729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900">
                <a:solidFill>
                  <a:schemeClr val="tx1"/>
                </a:solidFill>
                <a:latin typeface="Arial" pitchFamily="34" charset="0"/>
              </a:defRPr>
            </a:lvl8pPr>
            <a:lvl9pPr marL="3752406" indent="-220729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9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fld id="{677AA4F6-2665-4D49-8411-46BF0FEC3EBC}" type="slidenum">
              <a:rPr lang="de-DE" sz="800">
                <a:solidFill>
                  <a:srgbClr val="5E6369"/>
                </a:solidFill>
                <a:latin typeface="+mn-lt"/>
              </a:rPr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10</a:t>
            </a:fld>
            <a:endParaRPr lang="de-DE" sz="800" dirty="0">
              <a:solidFill>
                <a:srgbClr val="5E6369"/>
              </a:solidFill>
              <a:latin typeface="+mn-lt"/>
            </a:endParaRPr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/>
          </p:nvPr>
        </p:nvSpPr>
        <p:spPr>
          <a:xfrm>
            <a:off x="-401638" y="347663"/>
            <a:ext cx="7608888" cy="4279900"/>
          </a:xfrm>
        </p:spPr>
      </p:sp>
      <p:sp>
        <p:nvSpPr>
          <p:cNvPr id="5" name="Notizenplatzhalt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714298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de-DE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1C64D9CB-CAED-4981-98EC-4CB6EDC9E145}" type="datetime1">
              <a:rPr lang="de-DE" smtClean="0"/>
              <a:t>05.02.2017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Copyright (c) awisto business solutions GmbH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0B8C79C-BBE2-4E6C-BDB3-BA78248004FD}" type="slidenum">
              <a:rPr lang="de-DE" smtClean="0"/>
              <a:pPr/>
              <a:t>11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098972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de-DE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1C64D9CB-CAED-4981-98EC-4CB6EDC9E145}" type="datetime1">
              <a:rPr lang="de-DE" smtClean="0"/>
              <a:t>05.02.2017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Copyright (c) awisto business solutions GmbH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0B8C79C-BBE2-4E6C-BDB3-BA78248004FD}" type="slidenum">
              <a:rPr lang="de-DE" smtClean="0"/>
              <a:pPr/>
              <a:t>12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258511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de-DE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1C64D9CB-CAED-4981-98EC-4CB6EDC9E145}" type="datetime1">
              <a:rPr lang="de-DE" smtClean="0"/>
              <a:t>05.02.2017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Copyright (c) awisto business solutions GmbH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0B8C79C-BBE2-4E6C-BDB3-BA78248004FD}" type="slidenum">
              <a:rPr lang="de-DE" smtClean="0"/>
              <a:pPr/>
              <a:t>13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14134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de-DE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1C64D9CB-CAED-4981-98EC-4CB6EDC9E145}" type="datetime1">
              <a:rPr lang="de-DE" smtClean="0"/>
              <a:t>05.02.2017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Copyright (c) awisto business solutions GmbH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0B8C79C-BBE2-4E6C-BDB3-BA78248004FD}" type="slidenum">
              <a:rPr lang="de-DE" smtClean="0"/>
              <a:pPr/>
              <a:t>14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574139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de-DE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1C64D9CB-CAED-4981-98EC-4CB6EDC9E145}" type="datetime1">
              <a:rPr lang="de-DE" smtClean="0"/>
              <a:t>05.02.2017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Copyright (c) awisto business solutions GmbH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0B8C79C-BBE2-4E6C-BDB3-BA78248004FD}" type="slidenum">
              <a:rPr lang="de-DE" smtClean="0"/>
              <a:pPr/>
              <a:t>15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556969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66" name="Picture 10" descr="People_RGB"/>
          <p:cNvPicPr>
            <a:picLocks noChangeAspect="1" noChangeArrowheads="1"/>
          </p:cNvPicPr>
          <p:nvPr/>
        </p:nvPicPr>
        <p:blipFill rotWithShape="1">
          <a:blip r:embed="rId2" cstate="print"/>
          <a:srcRect t="1" r="-33" b="31207"/>
          <a:stretch/>
        </p:blipFill>
        <p:spPr bwMode="auto">
          <a:xfrm>
            <a:off x="-1" y="1258889"/>
            <a:ext cx="12192001" cy="5587080"/>
          </a:xfrm>
          <a:prstGeom prst="rect">
            <a:avLst/>
          </a:prstGeom>
          <a:noFill/>
        </p:spPr>
      </p:pic>
      <p:sp>
        <p:nvSpPr>
          <p:cNvPr id="19467" name="Rectangle 11"/>
          <p:cNvSpPr>
            <a:spLocks noChangeArrowheads="1"/>
          </p:cNvSpPr>
          <p:nvPr/>
        </p:nvSpPr>
        <p:spPr bwMode="auto">
          <a:xfrm>
            <a:off x="0" y="4724400"/>
            <a:ext cx="12192000" cy="2133600"/>
          </a:xfrm>
          <a:prstGeom prst="rect">
            <a:avLst/>
          </a:prstGeom>
          <a:solidFill>
            <a:srgbClr val="E8E8E9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 sz="1800"/>
          </a:p>
        </p:txBody>
      </p:sp>
      <p:sp>
        <p:nvSpPr>
          <p:cNvPr id="19468" name="Rectangle 12"/>
          <p:cNvSpPr>
            <a:spLocks noChangeArrowheads="1"/>
          </p:cNvSpPr>
          <p:nvPr/>
        </p:nvSpPr>
        <p:spPr bwMode="auto">
          <a:xfrm>
            <a:off x="0" y="3824289"/>
            <a:ext cx="12192000" cy="900112"/>
          </a:xfrm>
          <a:prstGeom prst="rect">
            <a:avLst/>
          </a:prstGeom>
          <a:solidFill>
            <a:srgbClr val="004769">
              <a:alpha val="80000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 sz="1800"/>
          </a:p>
        </p:txBody>
      </p:sp>
      <p:sp>
        <p:nvSpPr>
          <p:cNvPr id="19460" name="Titelplatzhalter 1"/>
          <p:cNvSpPr>
            <a:spLocks noGrp="1"/>
          </p:cNvSpPr>
          <p:nvPr>
            <p:ph type="ctrTitle"/>
          </p:nvPr>
        </p:nvSpPr>
        <p:spPr>
          <a:xfrm>
            <a:off x="912285" y="5095589"/>
            <a:ext cx="10316633" cy="584775"/>
          </a:xfrm>
        </p:spPr>
        <p:txBody>
          <a:bodyPr>
            <a:noAutofit/>
          </a:bodyPr>
          <a:lstStyle>
            <a:lvl1pPr>
              <a:spcBef>
                <a:spcPct val="50000"/>
              </a:spcBef>
              <a:defRPr sz="3600" smtClean="0">
                <a:latin typeface="+mj-lt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19461" name="Textplatzhalter 2"/>
          <p:cNvSpPr>
            <a:spLocks noGrp="1"/>
          </p:cNvSpPr>
          <p:nvPr>
            <p:ph type="subTitle" idx="1"/>
          </p:nvPr>
        </p:nvSpPr>
        <p:spPr>
          <a:xfrm>
            <a:off x="910168" y="5683010"/>
            <a:ext cx="10316633" cy="819150"/>
          </a:xfrm>
        </p:spPr>
        <p:txBody>
          <a:bodyPr>
            <a:noAutofit/>
          </a:bodyPr>
          <a:lstStyle>
            <a:lvl1pPr marL="0" indent="0">
              <a:spcBef>
                <a:spcPct val="50000"/>
              </a:spcBef>
              <a:buClrTx/>
              <a:buFontTx/>
              <a:buNone/>
              <a:defRPr sz="2800" smtClean="0">
                <a:latin typeface="+mn-lt"/>
                <a:cs typeface="Arial" pitchFamily="34" charset="0"/>
              </a:defRPr>
            </a:lvl1pPr>
          </a:lstStyle>
          <a:p>
            <a:r>
              <a:rPr lang="en-US"/>
              <a:t>Click to edit Master subtitle style</a:t>
            </a:r>
            <a:endParaRPr lang="de-DE" dirty="0"/>
          </a:p>
        </p:txBody>
      </p:sp>
      <p:pic>
        <p:nvPicPr>
          <p:cNvPr id="7" name="Picture 10" descr="People_RGB"/>
          <p:cNvPicPr>
            <a:picLocks noChangeAspect="1" noChangeArrowheads="1"/>
          </p:cNvPicPr>
          <p:nvPr userDrawn="1"/>
        </p:nvPicPr>
        <p:blipFill>
          <a:blip r:embed="rId2" cstate="print"/>
          <a:srcRect r="8904" b="16100"/>
          <a:stretch>
            <a:fillRect/>
          </a:stretch>
        </p:blipFill>
        <p:spPr bwMode="auto">
          <a:xfrm>
            <a:off x="0" y="1258888"/>
            <a:ext cx="12192000" cy="5599112"/>
          </a:xfrm>
          <a:prstGeom prst="rect">
            <a:avLst/>
          </a:prstGeom>
          <a:noFill/>
        </p:spPr>
      </p:pic>
      <p:sp>
        <p:nvSpPr>
          <p:cNvPr id="8" name="Rectangle 11"/>
          <p:cNvSpPr>
            <a:spLocks noChangeArrowheads="1"/>
          </p:cNvSpPr>
          <p:nvPr userDrawn="1"/>
        </p:nvSpPr>
        <p:spPr bwMode="auto">
          <a:xfrm>
            <a:off x="0" y="4724400"/>
            <a:ext cx="12192000" cy="2133600"/>
          </a:xfrm>
          <a:prstGeom prst="rect">
            <a:avLst/>
          </a:prstGeom>
          <a:solidFill>
            <a:srgbClr val="E8E8E9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9" name="Rectangle 12"/>
          <p:cNvSpPr>
            <a:spLocks noChangeArrowheads="1"/>
          </p:cNvSpPr>
          <p:nvPr userDrawn="1"/>
        </p:nvSpPr>
        <p:spPr bwMode="auto">
          <a:xfrm>
            <a:off x="0" y="3824289"/>
            <a:ext cx="12192000" cy="900112"/>
          </a:xfrm>
          <a:prstGeom prst="rect">
            <a:avLst/>
          </a:prstGeom>
          <a:solidFill>
            <a:srgbClr val="004769">
              <a:alpha val="80000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41170762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uss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7" name="Rectangle 11"/>
          <p:cNvSpPr>
            <a:spLocks noChangeArrowheads="1"/>
          </p:cNvSpPr>
          <p:nvPr/>
        </p:nvSpPr>
        <p:spPr bwMode="auto">
          <a:xfrm>
            <a:off x="0" y="1258888"/>
            <a:ext cx="12192000" cy="5599112"/>
          </a:xfrm>
          <a:prstGeom prst="rect">
            <a:avLst/>
          </a:prstGeom>
          <a:solidFill>
            <a:srgbClr val="E8E8E9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 sz="1800"/>
          </a:p>
        </p:txBody>
      </p:sp>
      <p:sp>
        <p:nvSpPr>
          <p:cNvPr id="19460" name="Titelplatzhalter 1"/>
          <p:cNvSpPr>
            <a:spLocks noGrp="1"/>
          </p:cNvSpPr>
          <p:nvPr>
            <p:ph type="ctrTitle"/>
          </p:nvPr>
        </p:nvSpPr>
        <p:spPr>
          <a:xfrm>
            <a:off x="887945" y="1961130"/>
            <a:ext cx="10416116" cy="4194628"/>
          </a:xfrm>
        </p:spPr>
        <p:txBody>
          <a:bodyPr>
            <a:normAutofit/>
          </a:bodyPr>
          <a:lstStyle>
            <a:lvl1pPr algn="ctr">
              <a:spcBef>
                <a:spcPct val="50000"/>
              </a:spcBef>
              <a:defRPr sz="3600" smtClean="0">
                <a:latin typeface="+mj-lt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4" name="Rectangle 11"/>
          <p:cNvSpPr>
            <a:spLocks noChangeArrowheads="1"/>
          </p:cNvSpPr>
          <p:nvPr userDrawn="1"/>
        </p:nvSpPr>
        <p:spPr bwMode="auto">
          <a:xfrm>
            <a:off x="0" y="1258888"/>
            <a:ext cx="12192000" cy="5599112"/>
          </a:xfrm>
          <a:prstGeom prst="rect">
            <a:avLst/>
          </a:prstGeom>
          <a:solidFill>
            <a:srgbClr val="E8E8E9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21498449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6" descr="People2_RGB.tif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6367465"/>
            <a:ext cx="12192000" cy="490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Foliennummernplatzhalter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6B12DC-BF30-44A5-B80C-51FF096D4615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6" name="Titel 1"/>
          <p:cNvSpPr>
            <a:spLocks noGrp="1"/>
          </p:cNvSpPr>
          <p:nvPr>
            <p:ph type="title"/>
          </p:nvPr>
        </p:nvSpPr>
        <p:spPr>
          <a:xfrm>
            <a:off x="609600" y="349200"/>
            <a:ext cx="7992533" cy="648000"/>
          </a:xfrm>
        </p:spPr>
        <p:txBody>
          <a:bodyPr>
            <a:normAutofit/>
          </a:bodyPr>
          <a:lstStyle>
            <a:lvl1pPr algn="l">
              <a:defRPr sz="3600">
                <a:solidFill>
                  <a:srgbClr val="004769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7" name="Inhaltsplatzhalter 2"/>
          <p:cNvSpPr>
            <a:spLocks noGrp="1"/>
          </p:cNvSpPr>
          <p:nvPr>
            <p:ph idx="1"/>
          </p:nvPr>
        </p:nvSpPr>
        <p:spPr>
          <a:xfrm>
            <a:off x="609600" y="1144800"/>
            <a:ext cx="10972800" cy="5047200"/>
          </a:xfrm>
        </p:spPr>
        <p:txBody>
          <a:bodyPr>
            <a:normAutofit/>
          </a:bodyPr>
          <a:lstStyle>
            <a:lvl1pPr>
              <a:buClr>
                <a:srgbClr val="004769"/>
              </a:buClr>
              <a:defRPr sz="2600">
                <a:solidFill>
                  <a:srgbClr val="5E6369"/>
                </a:solidFill>
                <a:latin typeface="+mn-lt"/>
              </a:defRPr>
            </a:lvl1pPr>
            <a:lvl2pPr marL="684000" indent="-285750">
              <a:spcBef>
                <a:spcPts val="300"/>
              </a:spcBef>
              <a:buClr>
                <a:srgbClr val="0088C5"/>
              </a:buClr>
              <a:buSzPct val="85000"/>
              <a:buFont typeface="Arial" pitchFamily="34" charset="0"/>
              <a:buChar char="•"/>
              <a:defRPr sz="2400" baseline="0">
                <a:solidFill>
                  <a:srgbClr val="5E6369"/>
                </a:solidFill>
                <a:latin typeface="+mn-lt"/>
              </a:defRPr>
            </a:lvl2pPr>
            <a:lvl3pPr marL="968400">
              <a:spcBef>
                <a:spcPts val="200"/>
              </a:spcBef>
              <a:defRPr baseline="0">
                <a:latin typeface="+mn-lt"/>
              </a:defRPr>
            </a:lvl3pPr>
            <a:lvl4pPr marL="1260000">
              <a:defRPr baseline="0">
                <a:latin typeface="+mn-lt"/>
              </a:defRPr>
            </a:lvl4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161100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oben und 2x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6" descr="People2_RGB.tif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6367465"/>
            <a:ext cx="12192000" cy="490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599" y="349200"/>
            <a:ext cx="7992000" cy="648000"/>
          </a:xfrm>
        </p:spPr>
        <p:txBody>
          <a:bodyPr>
            <a:normAutofit/>
          </a:bodyPr>
          <a:lstStyle>
            <a:lvl1pPr algn="l">
              <a:defRPr sz="3600">
                <a:solidFill>
                  <a:srgbClr val="004769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09600" y="1145822"/>
            <a:ext cx="5390389" cy="5045428"/>
          </a:xfrm>
        </p:spPr>
        <p:txBody>
          <a:bodyPr>
            <a:normAutofit/>
          </a:bodyPr>
          <a:lstStyle>
            <a:lvl1pPr>
              <a:buClr>
                <a:srgbClr val="004769"/>
              </a:buClr>
              <a:defRPr sz="2600">
                <a:solidFill>
                  <a:srgbClr val="5E6369"/>
                </a:solidFill>
                <a:latin typeface="+mn-lt"/>
              </a:defRPr>
            </a:lvl1pPr>
            <a:lvl2pPr marL="684000" indent="-285750">
              <a:buClr>
                <a:srgbClr val="0088C5"/>
              </a:buClr>
              <a:buSzPct val="85000"/>
              <a:buFont typeface="Arial" pitchFamily="34" charset="0"/>
              <a:buChar char="•"/>
              <a:defRPr sz="2400">
                <a:solidFill>
                  <a:srgbClr val="5E6369"/>
                </a:solidFill>
                <a:latin typeface="+mn-lt"/>
              </a:defRPr>
            </a:lvl2pPr>
            <a:lvl3pPr marL="968400">
              <a:defRPr>
                <a:latin typeface="+mn-lt"/>
              </a:defRPr>
            </a:lvl3pPr>
            <a:lvl4pPr marL="1260000">
              <a:defRPr baseline="0">
                <a:latin typeface="+mn-lt"/>
              </a:defRPr>
            </a:lvl4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Inhaltsplatzhalter 2"/>
          <p:cNvSpPr>
            <a:spLocks noGrp="1"/>
          </p:cNvSpPr>
          <p:nvPr>
            <p:ph idx="10"/>
          </p:nvPr>
        </p:nvSpPr>
        <p:spPr>
          <a:xfrm>
            <a:off x="6192011" y="1149350"/>
            <a:ext cx="5387215" cy="5041900"/>
          </a:xfrm>
        </p:spPr>
        <p:txBody>
          <a:bodyPr>
            <a:normAutofit/>
          </a:bodyPr>
          <a:lstStyle>
            <a:lvl1pPr>
              <a:buClr>
                <a:srgbClr val="004769"/>
              </a:buClr>
              <a:defRPr sz="2600">
                <a:solidFill>
                  <a:srgbClr val="5E6369"/>
                </a:solidFill>
                <a:latin typeface="+mn-lt"/>
              </a:defRPr>
            </a:lvl1pPr>
            <a:lvl2pPr marL="684000" indent="-285750">
              <a:buClr>
                <a:srgbClr val="0088C5"/>
              </a:buClr>
              <a:buSzPct val="85000"/>
              <a:buFont typeface="Arial" pitchFamily="34" charset="0"/>
              <a:buChar char="•"/>
              <a:defRPr sz="2400">
                <a:solidFill>
                  <a:srgbClr val="5E6369"/>
                </a:solidFill>
                <a:latin typeface="+mn-lt"/>
              </a:defRPr>
            </a:lvl2pPr>
            <a:lvl3pPr marL="968400">
              <a:defRPr>
                <a:latin typeface="+mn-lt"/>
              </a:defRPr>
            </a:lvl3pPr>
            <a:lvl4pPr marL="1260000">
              <a:defRPr baseline="0"/>
            </a:lvl4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B12DC-BF30-44A5-B80C-51FF096D4615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556802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oben und 3x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6" descr="People2_RGB.tif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6367465"/>
            <a:ext cx="12192000" cy="490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599" y="349200"/>
            <a:ext cx="7992000" cy="648000"/>
          </a:xfrm>
        </p:spPr>
        <p:txBody>
          <a:bodyPr>
            <a:normAutofit/>
          </a:bodyPr>
          <a:lstStyle>
            <a:lvl1pPr algn="l">
              <a:defRPr sz="3600">
                <a:solidFill>
                  <a:srgbClr val="004769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09600" y="1145822"/>
            <a:ext cx="5390389" cy="5045428"/>
          </a:xfrm>
        </p:spPr>
        <p:txBody>
          <a:bodyPr>
            <a:normAutofit/>
          </a:bodyPr>
          <a:lstStyle>
            <a:lvl1pPr>
              <a:buClr>
                <a:srgbClr val="004769"/>
              </a:buClr>
              <a:defRPr sz="2600">
                <a:solidFill>
                  <a:srgbClr val="5E6369"/>
                </a:solidFill>
                <a:latin typeface="+mn-lt"/>
              </a:defRPr>
            </a:lvl1pPr>
            <a:lvl2pPr marL="684000" indent="-285750">
              <a:buClr>
                <a:srgbClr val="0088C5"/>
              </a:buClr>
              <a:buSzPct val="85000"/>
              <a:buFont typeface="Arial" pitchFamily="34" charset="0"/>
              <a:buChar char="•"/>
              <a:defRPr sz="2400">
                <a:solidFill>
                  <a:srgbClr val="5E6369"/>
                </a:solidFill>
                <a:latin typeface="+mn-lt"/>
              </a:defRPr>
            </a:lvl2pPr>
            <a:lvl3pPr marL="968400">
              <a:defRPr>
                <a:latin typeface="+mn-lt"/>
              </a:defRPr>
            </a:lvl3pPr>
            <a:lvl4pPr marL="1260000">
              <a:defRPr baseline="0">
                <a:latin typeface="+mn-lt"/>
              </a:defRPr>
            </a:lvl4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Inhaltsplatzhalter 2"/>
          <p:cNvSpPr>
            <a:spLocks noGrp="1"/>
          </p:cNvSpPr>
          <p:nvPr>
            <p:ph idx="10"/>
          </p:nvPr>
        </p:nvSpPr>
        <p:spPr>
          <a:xfrm>
            <a:off x="6192011" y="1149350"/>
            <a:ext cx="5387215" cy="2448000"/>
          </a:xfrm>
        </p:spPr>
        <p:txBody>
          <a:bodyPr>
            <a:normAutofit/>
          </a:bodyPr>
          <a:lstStyle>
            <a:lvl1pPr>
              <a:buClr>
                <a:srgbClr val="004769"/>
              </a:buClr>
              <a:defRPr sz="2600">
                <a:solidFill>
                  <a:srgbClr val="5E6369"/>
                </a:solidFill>
                <a:latin typeface="+mn-lt"/>
              </a:defRPr>
            </a:lvl1pPr>
            <a:lvl2pPr marL="684000" indent="-285750">
              <a:buClr>
                <a:srgbClr val="0088C5"/>
              </a:buClr>
              <a:buSzPct val="85000"/>
              <a:buFont typeface="Arial" pitchFamily="34" charset="0"/>
              <a:buChar char="•"/>
              <a:defRPr sz="2400">
                <a:solidFill>
                  <a:srgbClr val="5E6369"/>
                </a:solidFill>
                <a:latin typeface="+mn-lt"/>
              </a:defRPr>
            </a:lvl2pPr>
            <a:lvl3pPr marL="968400">
              <a:defRPr>
                <a:latin typeface="+mn-lt"/>
              </a:defRPr>
            </a:lvl3pPr>
            <a:lvl4pPr marL="1260000">
              <a:defRPr baseline="0"/>
            </a:lvl4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Inhaltsplatzhalter 2"/>
          <p:cNvSpPr>
            <a:spLocks noGrp="1"/>
          </p:cNvSpPr>
          <p:nvPr>
            <p:ph idx="11"/>
          </p:nvPr>
        </p:nvSpPr>
        <p:spPr>
          <a:xfrm>
            <a:off x="6192011" y="3746500"/>
            <a:ext cx="5387215" cy="2448000"/>
          </a:xfrm>
        </p:spPr>
        <p:txBody>
          <a:bodyPr>
            <a:normAutofit/>
          </a:bodyPr>
          <a:lstStyle>
            <a:lvl1pPr>
              <a:buClr>
                <a:srgbClr val="004769"/>
              </a:buClr>
              <a:defRPr sz="2600">
                <a:solidFill>
                  <a:srgbClr val="5E6369"/>
                </a:solidFill>
                <a:latin typeface="+mn-lt"/>
              </a:defRPr>
            </a:lvl1pPr>
            <a:lvl2pPr marL="684000" indent="-285750">
              <a:buClr>
                <a:srgbClr val="0088C5"/>
              </a:buClr>
              <a:buSzPct val="85000"/>
              <a:buFont typeface="Arial" pitchFamily="34" charset="0"/>
              <a:buChar char="•"/>
              <a:defRPr sz="2400">
                <a:solidFill>
                  <a:srgbClr val="5E6369"/>
                </a:solidFill>
                <a:latin typeface="+mn-lt"/>
              </a:defRPr>
            </a:lvl2pPr>
            <a:lvl3pPr marL="968400">
              <a:defRPr>
                <a:latin typeface="+mn-lt"/>
              </a:defRPr>
            </a:lvl3pPr>
            <a:lvl4pPr marL="1260000">
              <a:defRPr baseline="0"/>
            </a:lvl4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B12DC-BF30-44A5-B80C-51FF096D4615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357938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6" descr="People2_RGB.tif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6367465"/>
            <a:ext cx="12192000" cy="490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600" y="349200"/>
            <a:ext cx="7992000" cy="648000"/>
          </a:xfrm>
        </p:spPr>
        <p:txBody>
          <a:bodyPr>
            <a:normAutofit/>
          </a:bodyPr>
          <a:lstStyle>
            <a:lvl1pPr algn="l">
              <a:defRPr sz="3600" baseline="0">
                <a:solidFill>
                  <a:srgbClr val="004769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6B12DC-BF30-44A5-B80C-51FF096D4615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624809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uss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7" name="Rectangle 11"/>
          <p:cNvSpPr>
            <a:spLocks noChangeArrowheads="1"/>
          </p:cNvSpPr>
          <p:nvPr userDrawn="1"/>
        </p:nvSpPr>
        <p:spPr bwMode="auto">
          <a:xfrm>
            <a:off x="0" y="1258888"/>
            <a:ext cx="12192000" cy="5599112"/>
          </a:xfrm>
          <a:prstGeom prst="rect">
            <a:avLst/>
          </a:prstGeom>
          <a:solidFill>
            <a:srgbClr val="E8E8E9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9460" name="Titelplatzhalter 1"/>
          <p:cNvSpPr>
            <a:spLocks noGrp="1"/>
          </p:cNvSpPr>
          <p:nvPr>
            <p:ph type="ctrTitle"/>
          </p:nvPr>
        </p:nvSpPr>
        <p:spPr>
          <a:xfrm>
            <a:off x="887945" y="1961130"/>
            <a:ext cx="10416116" cy="4194628"/>
          </a:xfrm>
        </p:spPr>
        <p:txBody>
          <a:bodyPr>
            <a:normAutofit/>
          </a:bodyPr>
          <a:lstStyle>
            <a:lvl1pPr algn="ctr">
              <a:spcBef>
                <a:spcPct val="50000"/>
              </a:spcBef>
              <a:defRPr sz="3600" smtClean="0">
                <a:latin typeface="+mj-lt"/>
                <a:cs typeface="Arial" pitchFamily="34" charset="0"/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43584120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6" descr="People2_RGB.tif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6367465"/>
            <a:ext cx="12192000" cy="490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600" y="1260000"/>
            <a:ext cx="10972800" cy="648000"/>
          </a:xfrm>
        </p:spPr>
        <p:txBody>
          <a:bodyPr>
            <a:normAutofit/>
          </a:bodyPr>
          <a:lstStyle>
            <a:lvl1pPr algn="l">
              <a:defRPr sz="3600">
                <a:solidFill>
                  <a:srgbClr val="004769"/>
                </a:solidFill>
                <a:latin typeface="+mj-lt"/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6B12DC-BF30-44A5-B80C-51FF096D4615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651212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6" descr="People2_RGB.tif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6367465"/>
            <a:ext cx="12192000" cy="490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600" y="349200"/>
            <a:ext cx="7992000" cy="648000"/>
          </a:xfrm>
        </p:spPr>
        <p:txBody>
          <a:bodyPr>
            <a:normAutofit/>
          </a:bodyPr>
          <a:lstStyle>
            <a:lvl1pPr algn="l">
              <a:defRPr sz="3600" baseline="0">
                <a:solidFill>
                  <a:srgbClr val="004769"/>
                </a:solidFill>
                <a:latin typeface="+mj-lt"/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6B12DC-BF30-44A5-B80C-51FF096D4615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980650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Titelplatzhalter 1"/>
          <p:cNvSpPr>
            <a:spLocks noGrp="1"/>
          </p:cNvSpPr>
          <p:nvPr>
            <p:ph type="title"/>
          </p:nvPr>
        </p:nvSpPr>
        <p:spPr bwMode="auto">
          <a:xfrm>
            <a:off x="609600" y="360363"/>
            <a:ext cx="10972800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de-DE" dirty="0"/>
              <a:t>Titelmaster</a:t>
            </a:r>
          </a:p>
        </p:txBody>
      </p:sp>
      <p:sp>
        <p:nvSpPr>
          <p:cNvPr id="3077" name="Textplatzhalter 2"/>
          <p:cNvSpPr>
            <a:spLocks noGrp="1"/>
          </p:cNvSpPr>
          <p:nvPr>
            <p:ph type="body" idx="1"/>
          </p:nvPr>
        </p:nvSpPr>
        <p:spPr bwMode="auto">
          <a:xfrm>
            <a:off x="609600" y="1103075"/>
            <a:ext cx="10972800" cy="504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pic>
        <p:nvPicPr>
          <p:cNvPr id="11" name="Grafik 7" descr="awisto_logo-150px.gif"/>
          <p:cNvPicPr>
            <a:picLocks noChangeAspect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9784366" y="360363"/>
            <a:ext cx="1798034" cy="614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Foliennummernplatzhalter 1"/>
          <p:cNvSpPr>
            <a:spLocks noGrp="1"/>
          </p:cNvSpPr>
          <p:nvPr>
            <p:ph type="sldNum" sz="quarter" idx="4"/>
          </p:nvPr>
        </p:nvSpPr>
        <p:spPr>
          <a:xfrm>
            <a:off x="8737600" y="6426152"/>
            <a:ext cx="2844800" cy="365125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URWGroteskT" pitchFamily="34" charset="0"/>
              </a:defRPr>
            </a:lvl1pPr>
          </a:lstStyle>
          <a:p>
            <a:fld id="{F76B12DC-BF30-44A5-B80C-51FF096D4615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384395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68" r:id="rId7"/>
    <p:sldLayoutId id="2147483669" r:id="rId8"/>
    <p:sldLayoutId id="2147483670" r:id="rId9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3600" b="0" kern="1200">
          <a:solidFill>
            <a:srgbClr val="004769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400">
          <a:solidFill>
            <a:srgbClr val="004769"/>
          </a:solidFill>
          <a:latin typeface="Calibri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400">
          <a:solidFill>
            <a:srgbClr val="004769"/>
          </a:solidFill>
          <a:latin typeface="Calibri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400">
          <a:solidFill>
            <a:srgbClr val="004769"/>
          </a:solidFill>
          <a:latin typeface="Calibri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400">
          <a:solidFill>
            <a:srgbClr val="004769"/>
          </a:solidFill>
          <a:latin typeface="Calibri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400">
          <a:solidFill>
            <a:srgbClr val="004769"/>
          </a:solidFill>
          <a:latin typeface="Calibri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400">
          <a:solidFill>
            <a:srgbClr val="004769"/>
          </a:solidFill>
          <a:latin typeface="Calibri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400">
          <a:solidFill>
            <a:srgbClr val="004769"/>
          </a:solidFill>
          <a:latin typeface="Calibri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400">
          <a:solidFill>
            <a:srgbClr val="004769"/>
          </a:solidFill>
          <a:latin typeface="Calibri" pitchFamily="34" charset="0"/>
        </a:defRPr>
      </a:lvl9pPr>
    </p:titleStyle>
    <p:bodyStyle>
      <a:lvl1pPr marL="342900" indent="-342900" algn="l" rtl="0" eaLnBrk="1" fontAlgn="base" hangingPunct="1">
        <a:spcBef>
          <a:spcPts val="600"/>
        </a:spcBef>
        <a:spcAft>
          <a:spcPct val="0"/>
        </a:spcAft>
        <a:buClr>
          <a:srgbClr val="004769"/>
        </a:buClr>
        <a:buFont typeface="Arial" pitchFamily="34" charset="0"/>
        <a:buChar char="•"/>
        <a:defRPr sz="2600" kern="1200">
          <a:solidFill>
            <a:srgbClr val="5E6369"/>
          </a:solidFill>
          <a:latin typeface="+mn-lt"/>
          <a:ea typeface="+mn-ea"/>
          <a:cs typeface="+mn-cs"/>
        </a:defRPr>
      </a:lvl1pPr>
      <a:lvl2pPr marL="684000" indent="-285750" algn="l" rtl="0" eaLnBrk="1" fontAlgn="base" hangingPunct="1">
        <a:spcBef>
          <a:spcPts val="400"/>
        </a:spcBef>
        <a:spcAft>
          <a:spcPct val="0"/>
        </a:spcAft>
        <a:buClr>
          <a:srgbClr val="0088C5"/>
        </a:buClr>
        <a:buSzPct val="80000"/>
        <a:buFont typeface="Arial" pitchFamily="34" charset="0"/>
        <a:buChar char="•"/>
        <a:defRPr sz="2400" kern="1200">
          <a:solidFill>
            <a:srgbClr val="5E6369"/>
          </a:solidFill>
          <a:latin typeface="+mn-lt"/>
          <a:ea typeface="+mn-ea"/>
          <a:cs typeface="+mn-cs"/>
        </a:defRPr>
      </a:lvl2pPr>
      <a:lvl3pPr marL="968400" indent="-228600" algn="l" rtl="0" eaLnBrk="1" fontAlgn="base" hangingPunct="1">
        <a:spcBef>
          <a:spcPts val="300"/>
        </a:spcBef>
        <a:spcAft>
          <a:spcPct val="0"/>
        </a:spcAft>
        <a:buClr>
          <a:srgbClr val="FFCC00"/>
        </a:buClr>
        <a:buSzPct val="80000"/>
        <a:buFont typeface="Arial" pitchFamily="34" charset="0"/>
        <a:buChar char="•"/>
        <a:defRPr sz="2000" kern="1200">
          <a:solidFill>
            <a:srgbClr val="5E6369"/>
          </a:solidFill>
          <a:latin typeface="+mn-lt"/>
          <a:ea typeface="+mn-ea"/>
          <a:cs typeface="+mn-cs"/>
        </a:defRPr>
      </a:lvl3pPr>
      <a:lvl4pPr marL="1260000" indent="-228600" algn="l" rtl="0" eaLnBrk="1" fontAlgn="base" hangingPunct="1">
        <a:spcBef>
          <a:spcPts val="300"/>
        </a:spcBef>
        <a:spcAft>
          <a:spcPct val="0"/>
        </a:spcAft>
        <a:buClr>
          <a:srgbClr val="5E6369"/>
        </a:buClr>
        <a:buSzPct val="80000"/>
        <a:buFont typeface="Arial" pitchFamily="34" charset="0"/>
        <a:buChar char="•"/>
        <a:defRPr sz="1600" kern="1200">
          <a:solidFill>
            <a:srgbClr val="5E6369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0088C5"/>
        </a:buClr>
        <a:buSzPct val="80000"/>
        <a:buChar char="•"/>
        <a:defRPr sz="1400" kern="1200">
          <a:solidFill>
            <a:srgbClr val="5E6369"/>
          </a:solidFill>
          <a:latin typeface="URWGroteskTMed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ustomXml" Target="../../customXml/item31.xml"/><Relationship Id="rId7" Type="http://schemas.openxmlformats.org/officeDocument/2006/relationships/image" Target="../media/image9.png"/><Relationship Id="rId2" Type="http://schemas.openxmlformats.org/officeDocument/2006/relationships/customXml" Target="../../customXml/item24.xml"/><Relationship Id="rId1" Type="http://schemas.openxmlformats.org/officeDocument/2006/relationships/customXml" Target="../../customXml/item7.xml"/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6.xml"/><Relationship Id="rId4" Type="http://schemas.openxmlformats.org/officeDocument/2006/relationships/customXml" Target="../../customXml/item7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6.xml"/><Relationship Id="rId1" Type="http://schemas.openxmlformats.org/officeDocument/2006/relationships/customXml" Target="../../customXml/item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6.xml"/><Relationship Id="rId1" Type="http://schemas.openxmlformats.org/officeDocument/2006/relationships/customXml" Target="../../customXml/item32.xml"/><Relationship Id="rId4" Type="http://schemas.openxmlformats.org/officeDocument/2006/relationships/image" Target="../media/image6.bm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6.xml"/><Relationship Id="rId1" Type="http://schemas.openxmlformats.org/officeDocument/2006/relationships/customXml" Target="../../customXml/item33.xml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customXml" Target="../../customXml/item66.xml"/><Relationship Id="rId1" Type="http://schemas.openxmlformats.org/officeDocument/2006/relationships/customXml" Target="../../customXml/item11.xml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ustomXml" Target="../../customXml/item12.xml"/><Relationship Id="rId2" Type="http://schemas.openxmlformats.org/officeDocument/2006/relationships/customXml" Target="../../customXml/item74.xml"/><Relationship Id="rId1" Type="http://schemas.openxmlformats.org/officeDocument/2006/relationships/customXml" Target="../../customXml/item46.xml"/><Relationship Id="rId6" Type="http://schemas.openxmlformats.org/officeDocument/2006/relationships/image" Target="../media/image12.png"/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customXml" Target="../../customXml/item46.xml"/><Relationship Id="rId7" Type="http://schemas.openxmlformats.org/officeDocument/2006/relationships/image" Target="../media/image13.bmp"/><Relationship Id="rId2" Type="http://schemas.openxmlformats.org/officeDocument/2006/relationships/customXml" Target="../../customXml/item42.xml"/><Relationship Id="rId1" Type="http://schemas.openxmlformats.org/officeDocument/2006/relationships/customXml" Target="../../customXml/item26.xml"/><Relationship Id="rId6" Type="http://schemas.openxmlformats.org/officeDocument/2006/relationships/notesSlide" Target="../notesSlides/notesSlide11.xml"/><Relationship Id="rId5" Type="http://schemas.openxmlformats.org/officeDocument/2006/relationships/slideLayout" Target="../slideLayouts/slideLayout6.xml"/><Relationship Id="rId4" Type="http://schemas.openxmlformats.org/officeDocument/2006/relationships/customXml" Target="../../customXml/item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ustomXml" Target="../../customXml/item72.xml"/><Relationship Id="rId2" Type="http://schemas.openxmlformats.org/officeDocument/2006/relationships/customXml" Target="../../customXml/item48.xml"/><Relationship Id="rId1" Type="http://schemas.openxmlformats.org/officeDocument/2006/relationships/customXml" Target="../../customXml/item13.xml"/><Relationship Id="rId6" Type="http://schemas.openxmlformats.org/officeDocument/2006/relationships/image" Target="../media/image4.bmp"/><Relationship Id="rId5" Type="http://schemas.openxmlformats.org/officeDocument/2006/relationships/slideLayout" Target="../slideLayouts/slideLayout6.xml"/><Relationship Id="rId4" Type="http://schemas.openxmlformats.org/officeDocument/2006/relationships/customXml" Target="../../customXml/item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.xml"/><Relationship Id="rId3" Type="http://schemas.openxmlformats.org/officeDocument/2006/relationships/customXml" Target="../../customXml/item36.xml"/><Relationship Id="rId7" Type="http://schemas.openxmlformats.org/officeDocument/2006/relationships/customXml" Target="../../customXml/item50.xml"/><Relationship Id="rId2" Type="http://schemas.openxmlformats.org/officeDocument/2006/relationships/customXml" Target="../../customXml/item47.xml"/><Relationship Id="rId1" Type="http://schemas.openxmlformats.org/officeDocument/2006/relationships/customXml" Target="../../customXml/item64.xml"/><Relationship Id="rId6" Type="http://schemas.openxmlformats.org/officeDocument/2006/relationships/customXml" Target="../../customXml/item38.xml"/><Relationship Id="rId5" Type="http://schemas.openxmlformats.org/officeDocument/2006/relationships/customXml" Target="../../customXml/item66.xml"/><Relationship Id="rId10" Type="http://schemas.openxmlformats.org/officeDocument/2006/relationships/image" Target="../media/image6.bmp"/><Relationship Id="rId4" Type="http://schemas.openxmlformats.org/officeDocument/2006/relationships/customXml" Target="../../customXml/item22.xml"/><Relationship Id="rId9" Type="http://schemas.openxmlformats.org/officeDocument/2006/relationships/image" Target="../media/image5.bmp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bmp"/><Relationship Id="rId3" Type="http://schemas.openxmlformats.org/officeDocument/2006/relationships/customXml" Target="../../customXml/item20.xml"/><Relationship Id="rId7" Type="http://schemas.openxmlformats.org/officeDocument/2006/relationships/slideLayout" Target="../slideLayouts/slideLayout6.xml"/><Relationship Id="rId2" Type="http://schemas.openxmlformats.org/officeDocument/2006/relationships/customXml" Target="../../customXml/item38.xml"/><Relationship Id="rId1" Type="http://schemas.openxmlformats.org/officeDocument/2006/relationships/customXml" Target="../../customXml/item42.xml"/><Relationship Id="rId6" Type="http://schemas.openxmlformats.org/officeDocument/2006/relationships/customXml" Target="../../customXml/item65.xml"/><Relationship Id="rId5" Type="http://schemas.openxmlformats.org/officeDocument/2006/relationships/customXml" Target="../../customXml/item22.xml"/><Relationship Id="rId4" Type="http://schemas.openxmlformats.org/officeDocument/2006/relationships/customXml" Target="../../customXml/item5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../customXml/item15.xml"/><Relationship Id="rId2" Type="http://schemas.openxmlformats.org/officeDocument/2006/relationships/customXml" Target="../../customXml/item58.xml"/><Relationship Id="rId1" Type="http://schemas.openxmlformats.org/officeDocument/2006/relationships/customXml" Target="../../customXml/item10.xml"/><Relationship Id="rId5" Type="http://schemas.openxmlformats.org/officeDocument/2006/relationships/image" Target="../media/image8.JPG"/><Relationship Id="rId4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ustomXml" Target="../../customXml/item25.xml"/><Relationship Id="rId2" Type="http://schemas.openxmlformats.org/officeDocument/2006/relationships/customXml" Target="../../customXml/item14.xml"/><Relationship Id="rId1" Type="http://schemas.openxmlformats.org/officeDocument/2006/relationships/customXml" Target="../../customXml/item73.xml"/><Relationship Id="rId4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customXml" Target="../../customXml/item7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9" name="Rectangle 1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Fachinformatiker Quiz-SPA</a:t>
            </a:r>
          </a:p>
        </p:txBody>
      </p:sp>
      <p:sp>
        <p:nvSpPr>
          <p:cNvPr id="4110" name="Rectangle 1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Simon </a:t>
            </a:r>
            <a:r>
              <a:rPr lang="de-DE" dirty="0" err="1"/>
              <a:t>Schanzenbacher</a:t>
            </a:r>
            <a:endParaRPr lang="de-DE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de-DE" dirty="0"/>
              <a:t>Applikation</a:t>
            </a:r>
            <a:br>
              <a:rPr lang="de-DE" dirty="0"/>
            </a:br>
            <a:br>
              <a:rPr lang="de-DE" dirty="0"/>
            </a:b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70557847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Applikation</a:t>
            </a:r>
            <a:r>
              <a:rPr lang="en-US" dirty="0"/>
              <a:t> -  User Interface</a:t>
            </a:r>
          </a:p>
        </p:txBody>
      </p:sp>
      <p:sp>
        <p:nvSpPr>
          <p:cNvPr id="9" name="Content"/>
          <p:cNvSpPr txBox="1"/>
          <p:nvPr>
            <p:custDataLst>
              <p:custData r:id="rId1"/>
            </p:custDataLst>
          </p:nvPr>
        </p:nvSpPr>
        <p:spPr>
          <a:xfrm>
            <a:off x="8745601" y="1910997"/>
            <a:ext cx="2836800" cy="218521"/>
          </a:xfrm>
          <a:prstGeom prst="rect">
            <a:avLst/>
          </a:prstGeom>
          <a:noFill/>
        </p:spPr>
        <p:txBody>
          <a:bodyPr wrap="square" lIns="91440" tIns="18288" rIns="91440" bIns="45720" rtlCol="0" anchor="ctr" anchorCtr="0">
            <a:spAutoFit/>
          </a:bodyPr>
          <a:lstStyle/>
          <a:p>
            <a:endParaRPr lang="en-US" sz="1000" dirty="0">
              <a:solidFill>
                <a:srgbClr val="5E6369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" y="1228725"/>
            <a:ext cx="7738533" cy="4352925"/>
          </a:xfrm>
          <a:prstGeom prst="rect">
            <a:avLst/>
          </a:prstGeom>
        </p:spPr>
      </p:pic>
      <p:sp>
        <p:nvSpPr>
          <p:cNvPr id="3" name="Textfeld 2"/>
          <p:cNvSpPr txBox="1"/>
          <p:nvPr/>
        </p:nvSpPr>
        <p:spPr>
          <a:xfrm>
            <a:off x="8847432" y="1228725"/>
            <a:ext cx="31324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dirty="0">
                <a:solidFill>
                  <a:srgbClr val="004769"/>
                </a:solidFill>
              </a:rPr>
              <a:t>(1)</a:t>
            </a:r>
            <a:r>
              <a:rPr lang="de-DE" sz="1600" dirty="0">
                <a:solidFill>
                  <a:srgbClr val="004769"/>
                </a:solidFill>
              </a:rPr>
              <a:t> Startet das Quiz</a:t>
            </a:r>
          </a:p>
          <a:p>
            <a:r>
              <a:rPr lang="de-DE" sz="1600" b="1" dirty="0">
                <a:solidFill>
                  <a:srgbClr val="004769"/>
                </a:solidFill>
              </a:rPr>
              <a:t>(2)</a:t>
            </a:r>
            <a:r>
              <a:rPr lang="de-DE" sz="1600" dirty="0">
                <a:solidFill>
                  <a:srgbClr val="004769"/>
                </a:solidFill>
              </a:rPr>
              <a:t> Neue Frage hinzufügen</a:t>
            </a:r>
          </a:p>
          <a:p>
            <a:r>
              <a:rPr lang="de-DE" sz="1600" b="1" dirty="0">
                <a:solidFill>
                  <a:srgbClr val="004769"/>
                </a:solidFill>
              </a:rPr>
              <a:t>(3)</a:t>
            </a:r>
            <a:r>
              <a:rPr lang="de-DE" sz="1600" dirty="0">
                <a:solidFill>
                  <a:srgbClr val="004769"/>
                </a:solidFill>
              </a:rPr>
              <a:t> Alle Fragen anzeigen</a:t>
            </a:r>
          </a:p>
        </p:txBody>
      </p:sp>
      <p:sp>
        <p:nvSpPr>
          <p:cNvPr id="8" name="Ellipse 7"/>
          <p:cNvSpPr/>
          <p:nvPr>
            <p:custDataLst>
              <p:custData r:id="rId2"/>
            </p:custDataLst>
          </p:nvPr>
        </p:nvSpPr>
        <p:spPr>
          <a:xfrm>
            <a:off x="717361" y="1622997"/>
            <a:ext cx="288000" cy="288000"/>
          </a:xfrm>
          <a:prstGeom prst="ellipse">
            <a:avLst/>
          </a:prstGeom>
          <a:solidFill>
            <a:srgbClr val="FFCC00"/>
          </a:solidFill>
          <a:ln w="19050">
            <a:solidFill>
              <a:srgbClr val="0047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rgbClr val="004769"/>
                </a:solidFill>
                <a:latin typeface="+mj-lt"/>
              </a:rPr>
              <a:t>1</a:t>
            </a:r>
          </a:p>
        </p:txBody>
      </p:sp>
      <p:sp>
        <p:nvSpPr>
          <p:cNvPr id="10" name="Ellipse 9"/>
          <p:cNvSpPr/>
          <p:nvPr>
            <p:custDataLst>
              <p:custData r:id="rId3"/>
            </p:custDataLst>
          </p:nvPr>
        </p:nvSpPr>
        <p:spPr>
          <a:xfrm>
            <a:off x="1360661" y="1622997"/>
            <a:ext cx="288000" cy="288000"/>
          </a:xfrm>
          <a:prstGeom prst="ellipse">
            <a:avLst/>
          </a:prstGeom>
          <a:solidFill>
            <a:srgbClr val="FFCC00"/>
          </a:solidFill>
          <a:ln w="19050">
            <a:solidFill>
              <a:srgbClr val="0047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rgbClr val="004769"/>
                </a:solidFill>
                <a:latin typeface="+mj-lt"/>
              </a:rPr>
              <a:t>2</a:t>
            </a:r>
          </a:p>
        </p:txBody>
      </p:sp>
      <p:sp>
        <p:nvSpPr>
          <p:cNvPr id="11" name="Ellipse 10"/>
          <p:cNvSpPr/>
          <p:nvPr>
            <p:custDataLst>
              <p:custData r:id="rId4"/>
            </p:custDataLst>
          </p:nvPr>
        </p:nvSpPr>
        <p:spPr>
          <a:xfrm>
            <a:off x="1959215" y="1622997"/>
            <a:ext cx="288000" cy="288000"/>
          </a:xfrm>
          <a:prstGeom prst="ellipse">
            <a:avLst/>
          </a:prstGeom>
          <a:solidFill>
            <a:srgbClr val="FFCC00"/>
          </a:solidFill>
          <a:ln w="19050">
            <a:solidFill>
              <a:srgbClr val="0047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rgbClr val="004769"/>
                </a:solidFill>
                <a:latin typeface="+mj-lt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7499670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Applikation</a:t>
            </a:r>
            <a:r>
              <a:rPr lang="en-US" dirty="0"/>
              <a:t> - </a:t>
            </a:r>
            <a:r>
              <a:rPr lang="en-US" dirty="0" err="1"/>
              <a:t>Ablauf</a:t>
            </a:r>
            <a:r>
              <a:rPr lang="en-US" dirty="0"/>
              <a:t> </a:t>
            </a:r>
            <a:r>
              <a:rPr lang="en-US" dirty="0" err="1"/>
              <a:t>Logik</a:t>
            </a:r>
            <a:r>
              <a:rPr lang="en-US" dirty="0"/>
              <a:t> </a:t>
            </a:r>
            <a:r>
              <a:rPr lang="en-US" dirty="0" err="1"/>
              <a:t>beim</a:t>
            </a:r>
            <a:r>
              <a:rPr lang="en-US" dirty="0"/>
              <a:t> Start </a:t>
            </a:r>
          </a:p>
        </p:txBody>
      </p:sp>
      <p:sp>
        <p:nvSpPr>
          <p:cNvPr id="9" name="Content"/>
          <p:cNvSpPr txBox="1"/>
          <p:nvPr>
            <p:custDataLst>
              <p:custData r:id="rId1"/>
            </p:custDataLst>
          </p:nvPr>
        </p:nvSpPr>
        <p:spPr>
          <a:xfrm>
            <a:off x="8745601" y="1910997"/>
            <a:ext cx="2836800" cy="218521"/>
          </a:xfrm>
          <a:prstGeom prst="rect">
            <a:avLst/>
          </a:prstGeom>
          <a:noFill/>
        </p:spPr>
        <p:txBody>
          <a:bodyPr wrap="square" lIns="91440" tIns="18288" rIns="91440" bIns="45720" rtlCol="0" anchor="ctr" anchorCtr="0">
            <a:spAutoFit/>
          </a:bodyPr>
          <a:lstStyle/>
          <a:p>
            <a:endParaRPr lang="en-US" sz="1000" dirty="0">
              <a:solidFill>
                <a:srgbClr val="5E6369"/>
              </a:solidFill>
              <a:ea typeface="Segoe UI" pitchFamily="34" charset="0"/>
              <a:cs typeface="Segoe UI" pitchFamily="34" charset="0"/>
            </a:endParaRPr>
          </a:p>
        </p:txBody>
      </p:sp>
      <p:graphicFrame>
        <p:nvGraphicFramePr>
          <p:cNvPr id="3" name="Tabel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3014603"/>
              </p:ext>
            </p:extLst>
          </p:nvPr>
        </p:nvGraphicFramePr>
        <p:xfrm>
          <a:off x="609600" y="1103313"/>
          <a:ext cx="8205077" cy="146844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205077">
                  <a:extLst>
                    <a:ext uri="{9D8B030D-6E8A-4147-A177-3AD203B41FA5}">
                      <a16:colId xmlns:a16="http://schemas.microsoft.com/office/drawing/2014/main" val="305605492"/>
                    </a:ext>
                  </a:extLst>
                </a:gridCol>
              </a:tblGrid>
              <a:tr h="734222"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rgbClr val="004769"/>
                          </a:solidFill>
                          <a:latin typeface="Century Gothic" panose="020B0502020202020204" pitchFamily="34" charset="0"/>
                        </a:rPr>
                        <a:t>Quiz-Start</a:t>
                      </a:r>
                    </a:p>
                  </a:txBody>
                  <a:tcPr anchor="ctr"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1488777"/>
                  </a:ext>
                </a:extLst>
              </a:tr>
              <a:tr h="734222">
                <a:tc>
                  <a:txBody>
                    <a:bodyPr/>
                    <a:lstStyle/>
                    <a:p>
                      <a:endParaRPr lang="en-US" sz="1400" b="0" dirty="0">
                        <a:solidFill>
                          <a:srgbClr val="004769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109916"/>
                  </a:ext>
                </a:extLst>
              </a:tr>
            </a:tbl>
          </a:graphicData>
        </a:graphic>
      </p:graphicFrame>
      <p:sp>
        <p:nvSpPr>
          <p:cNvPr id="10" name="Abgerundetes Rechteck 27"/>
          <p:cNvSpPr>
            <a:spLocks noChangeAspect="1"/>
          </p:cNvSpPr>
          <p:nvPr/>
        </p:nvSpPr>
        <p:spPr>
          <a:xfrm>
            <a:off x="7166445" y="1235855"/>
            <a:ext cx="1130300" cy="431800"/>
          </a:xfrm>
          <a:prstGeom prst="roundRect">
            <a:avLst>
              <a:gd name="adj" fmla="val 6524"/>
            </a:avLst>
          </a:prstGeom>
          <a:gradFill>
            <a:gsLst>
              <a:gs pos="62000">
                <a:srgbClr val="FFCC00">
                  <a:lumMod val="67000"/>
                  <a:lumOff val="33000"/>
                </a:srgbClr>
              </a:gs>
              <a:gs pos="0">
                <a:srgbClr val="FFCC00"/>
              </a:gs>
              <a:gs pos="100000">
                <a:srgbClr val="FFCC00"/>
              </a:gs>
            </a:gsLst>
            <a:lin ang="5400000" scaled="0"/>
          </a:gradFill>
          <a:ln w="38100" cap="flat">
            <a:solidFill>
              <a:schemeClr val="bg1"/>
            </a:solidFill>
            <a:round/>
          </a:ln>
          <a:effectLst>
            <a:outerShdw blurRad="40005" dist="20320" dir="5400000" algn="tl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200" tIns="7200" rIns="7200" bIns="7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base"/>
            <a:r>
              <a:rPr lang="de-DE" sz="900" dirty="0">
                <a:solidFill>
                  <a:srgbClr val="353535"/>
                </a:solidFill>
                <a:latin typeface="Century Gothic" panose="020B0502020202020204" pitchFamily="34" charset="0"/>
                <a:ea typeface="Times New Roman"/>
                <a:cs typeface="Times New Roman"/>
              </a:rPr>
              <a:t>Davon werden 15 in einem Array gespeichert</a:t>
            </a:r>
            <a:endParaRPr lang="de-DE" sz="1100" dirty="0">
              <a:solidFill>
                <a:srgbClr val="5E6369"/>
              </a:solidFill>
              <a:latin typeface="Century Gothic" panose="020B0502020202020204" pitchFamily="34" charset="0"/>
              <a:ea typeface="Times New Roman"/>
            </a:endParaRPr>
          </a:p>
        </p:txBody>
      </p:sp>
      <p:cxnSp>
        <p:nvCxnSpPr>
          <p:cNvPr id="13" name="Gerade Verbindung mit Pfeil 12"/>
          <p:cNvCxnSpPr>
            <a:cxnSpLocks noChangeAspect="1"/>
          </p:cNvCxnSpPr>
          <p:nvPr/>
        </p:nvCxnSpPr>
        <p:spPr>
          <a:xfrm>
            <a:off x="3427095" y="1451855"/>
            <a:ext cx="509588" cy="0"/>
          </a:xfrm>
          <a:prstGeom prst="straightConnector1">
            <a:avLst/>
          </a:prstGeom>
          <a:ln w="25400">
            <a:solidFill>
              <a:srgbClr val="004769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Abgerundetes Rechteck 51"/>
          <p:cNvSpPr>
            <a:spLocks noChangeAspect="1"/>
          </p:cNvSpPr>
          <p:nvPr/>
        </p:nvSpPr>
        <p:spPr>
          <a:xfrm>
            <a:off x="2270445" y="1237140"/>
            <a:ext cx="1130300" cy="431800"/>
          </a:xfrm>
          <a:prstGeom prst="roundRect">
            <a:avLst>
              <a:gd name="adj" fmla="val 6524"/>
            </a:avLst>
          </a:prstGeom>
          <a:gradFill>
            <a:gsLst>
              <a:gs pos="62000">
                <a:srgbClr val="FFCC00">
                  <a:lumMod val="67000"/>
                  <a:lumOff val="33000"/>
                </a:srgbClr>
              </a:gs>
              <a:gs pos="0">
                <a:srgbClr val="FFCC00"/>
              </a:gs>
              <a:gs pos="100000">
                <a:srgbClr val="FFCC00"/>
              </a:gs>
            </a:gsLst>
            <a:lin ang="5400000" scaled="0"/>
          </a:gradFill>
          <a:ln w="38100" cap="flat">
            <a:solidFill>
              <a:schemeClr val="bg1"/>
            </a:solidFill>
            <a:round/>
          </a:ln>
          <a:effectLst>
            <a:outerShdw blurRad="40005" dist="20320" dir="5400000" algn="tl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200" tIns="7200" rIns="7200" bIns="7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base"/>
            <a:r>
              <a:rPr lang="de-DE" sz="900" dirty="0">
                <a:solidFill>
                  <a:srgbClr val="353535"/>
                </a:solidFill>
                <a:latin typeface="Century Gothic" panose="020B0502020202020204" pitchFamily="34" charset="0"/>
                <a:ea typeface="Times New Roman"/>
                <a:cs typeface="Times New Roman"/>
              </a:rPr>
              <a:t>Fachauswahl</a:t>
            </a:r>
            <a:endParaRPr lang="de-DE" sz="1100" dirty="0">
              <a:solidFill>
                <a:srgbClr val="5E6369"/>
              </a:solidFill>
              <a:latin typeface="Century Gothic" panose="020B0502020202020204" pitchFamily="34" charset="0"/>
              <a:ea typeface="Times New Roman"/>
            </a:endParaRPr>
          </a:p>
        </p:txBody>
      </p:sp>
      <p:sp>
        <p:nvSpPr>
          <p:cNvPr id="15" name="Abgerundetes Rechteck 53"/>
          <p:cNvSpPr>
            <a:spLocks noChangeAspect="1"/>
          </p:cNvSpPr>
          <p:nvPr/>
        </p:nvSpPr>
        <p:spPr>
          <a:xfrm>
            <a:off x="3962445" y="1235855"/>
            <a:ext cx="1130300" cy="431800"/>
          </a:xfrm>
          <a:prstGeom prst="roundRect">
            <a:avLst>
              <a:gd name="adj" fmla="val 6524"/>
            </a:avLst>
          </a:prstGeom>
          <a:gradFill>
            <a:gsLst>
              <a:gs pos="62000">
                <a:srgbClr val="FFCC00">
                  <a:lumMod val="67000"/>
                  <a:lumOff val="33000"/>
                </a:srgbClr>
              </a:gs>
              <a:gs pos="0">
                <a:srgbClr val="FFCC00"/>
              </a:gs>
              <a:gs pos="100000">
                <a:srgbClr val="FFCC00"/>
              </a:gs>
            </a:gsLst>
            <a:lin ang="5400000" scaled="0"/>
          </a:gradFill>
          <a:ln w="38100" cap="flat">
            <a:solidFill>
              <a:schemeClr val="bg1"/>
            </a:solidFill>
            <a:round/>
          </a:ln>
          <a:effectLst>
            <a:outerShdw blurRad="40005" dist="20320" dir="5400000" algn="tl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200" tIns="7200" rIns="7200" bIns="7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900" dirty="0">
                <a:solidFill>
                  <a:srgbClr val="353535"/>
                </a:solidFill>
                <a:latin typeface="Century Gothic" panose="020B0502020202020204" pitchFamily="34" charset="0"/>
                <a:ea typeface="Times New Roman"/>
                <a:cs typeface="Times New Roman"/>
              </a:rPr>
              <a:t>Lade Animation</a:t>
            </a:r>
            <a:endParaRPr lang="de-DE" sz="1100" dirty="0">
              <a:solidFill>
                <a:srgbClr val="5E6369"/>
              </a:solidFill>
              <a:latin typeface="Century Gothic" panose="020B0502020202020204" pitchFamily="34" charset="0"/>
              <a:ea typeface="Times New Roman"/>
            </a:endParaRPr>
          </a:p>
        </p:txBody>
      </p:sp>
      <p:sp>
        <p:nvSpPr>
          <p:cNvPr id="16" name="Abgerundetes Rechteck 54"/>
          <p:cNvSpPr>
            <a:spLocks noChangeAspect="1"/>
          </p:cNvSpPr>
          <p:nvPr/>
        </p:nvSpPr>
        <p:spPr>
          <a:xfrm>
            <a:off x="5582445" y="1235855"/>
            <a:ext cx="1130300" cy="431800"/>
          </a:xfrm>
          <a:prstGeom prst="roundRect">
            <a:avLst>
              <a:gd name="adj" fmla="val 6524"/>
            </a:avLst>
          </a:prstGeom>
          <a:gradFill>
            <a:gsLst>
              <a:gs pos="62000">
                <a:srgbClr val="FFCC00">
                  <a:lumMod val="67000"/>
                  <a:lumOff val="33000"/>
                </a:srgbClr>
              </a:gs>
              <a:gs pos="0">
                <a:srgbClr val="FFCC00"/>
              </a:gs>
              <a:gs pos="100000">
                <a:srgbClr val="FFCC00"/>
              </a:gs>
            </a:gsLst>
            <a:lin ang="5400000" scaled="0"/>
          </a:gradFill>
          <a:ln w="38100" cap="flat">
            <a:solidFill>
              <a:schemeClr val="bg1"/>
            </a:solidFill>
            <a:round/>
          </a:ln>
          <a:effectLst>
            <a:outerShdw blurRad="40005" dist="20320" dir="5400000" algn="tl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200" tIns="7200" rIns="7200" bIns="7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base"/>
            <a:r>
              <a:rPr lang="de-DE" sz="900" dirty="0">
                <a:solidFill>
                  <a:srgbClr val="353535"/>
                </a:solidFill>
                <a:latin typeface="Century Gothic" panose="020B0502020202020204" pitchFamily="34" charset="0"/>
                <a:ea typeface="Times New Roman"/>
                <a:cs typeface="Times New Roman"/>
              </a:rPr>
              <a:t>Anfrage an Server</a:t>
            </a:r>
          </a:p>
          <a:p>
            <a:pPr algn="ctr" fontAlgn="base"/>
            <a:r>
              <a:rPr lang="de-DE" sz="900" dirty="0">
                <a:solidFill>
                  <a:srgbClr val="353535"/>
                </a:solidFill>
                <a:latin typeface="Century Gothic" panose="020B0502020202020204" pitchFamily="34" charset="0"/>
                <a:ea typeface="Times New Roman"/>
                <a:cs typeface="Times New Roman"/>
              </a:rPr>
              <a:t>über 50 zufällige Fragen</a:t>
            </a:r>
            <a:endParaRPr lang="de-DE" sz="1100" dirty="0">
              <a:solidFill>
                <a:srgbClr val="5E6369"/>
              </a:solidFill>
              <a:latin typeface="Century Gothic" panose="020B0502020202020204" pitchFamily="34" charset="0"/>
              <a:ea typeface="Times New Roman"/>
            </a:endParaRPr>
          </a:p>
        </p:txBody>
      </p:sp>
      <p:cxnSp>
        <p:nvCxnSpPr>
          <p:cNvPr id="17" name="Gerade Verbindung mit Pfeil 16"/>
          <p:cNvCxnSpPr>
            <a:cxnSpLocks noChangeAspect="1"/>
          </p:cNvCxnSpPr>
          <p:nvPr/>
        </p:nvCxnSpPr>
        <p:spPr>
          <a:xfrm>
            <a:off x="5115401" y="1451855"/>
            <a:ext cx="440532" cy="0"/>
          </a:xfrm>
          <a:prstGeom prst="straightConnector1">
            <a:avLst/>
          </a:prstGeom>
          <a:ln w="25400">
            <a:solidFill>
              <a:srgbClr val="004769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/>
          <p:cNvCxnSpPr>
            <a:cxnSpLocks noChangeAspect="1"/>
          </p:cNvCxnSpPr>
          <p:nvPr/>
        </p:nvCxnSpPr>
        <p:spPr>
          <a:xfrm>
            <a:off x="6737033" y="1453041"/>
            <a:ext cx="416244" cy="0"/>
          </a:xfrm>
          <a:prstGeom prst="straightConnector1">
            <a:avLst/>
          </a:prstGeom>
          <a:ln w="25400">
            <a:solidFill>
              <a:srgbClr val="004769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Abgerundetes Rechteck 27"/>
          <p:cNvSpPr>
            <a:spLocks noChangeAspect="1"/>
          </p:cNvSpPr>
          <p:nvPr/>
        </p:nvSpPr>
        <p:spPr>
          <a:xfrm>
            <a:off x="7192795" y="1966862"/>
            <a:ext cx="1130300" cy="431800"/>
          </a:xfrm>
          <a:prstGeom prst="roundRect">
            <a:avLst>
              <a:gd name="adj" fmla="val 6524"/>
            </a:avLst>
          </a:prstGeom>
          <a:gradFill>
            <a:gsLst>
              <a:gs pos="62000">
                <a:srgbClr val="FFCC00">
                  <a:lumMod val="67000"/>
                  <a:lumOff val="33000"/>
                </a:srgbClr>
              </a:gs>
              <a:gs pos="0">
                <a:srgbClr val="FFCC00"/>
              </a:gs>
              <a:gs pos="100000">
                <a:srgbClr val="FFCC00"/>
              </a:gs>
            </a:gsLst>
            <a:lin ang="5400000" scaled="0"/>
          </a:gradFill>
          <a:ln w="38100" cap="flat">
            <a:solidFill>
              <a:schemeClr val="bg1"/>
            </a:solidFill>
            <a:round/>
          </a:ln>
          <a:effectLst>
            <a:outerShdw blurRad="40005" dist="20320" dir="5400000" algn="tl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200" tIns="7200" rIns="7200" bIns="7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base"/>
            <a:r>
              <a:rPr lang="de-DE" sz="900" dirty="0">
                <a:solidFill>
                  <a:srgbClr val="353535"/>
                </a:solidFill>
                <a:latin typeface="Century Gothic" panose="020B0502020202020204" pitchFamily="34" charset="0"/>
                <a:ea typeface="Times New Roman"/>
                <a:cs typeface="Times New Roman"/>
              </a:rPr>
              <a:t>Animation Ende</a:t>
            </a:r>
            <a:endParaRPr lang="de-DE" sz="1100" dirty="0">
              <a:solidFill>
                <a:srgbClr val="5E6369"/>
              </a:solidFill>
              <a:latin typeface="Century Gothic" panose="020B0502020202020204" pitchFamily="34" charset="0"/>
              <a:ea typeface="Times New Roman"/>
            </a:endParaRPr>
          </a:p>
        </p:txBody>
      </p:sp>
      <p:cxnSp>
        <p:nvCxnSpPr>
          <p:cNvPr id="20" name="Gerade Verbindung mit Pfeil 19"/>
          <p:cNvCxnSpPr>
            <a:cxnSpLocks noChangeAspect="1"/>
          </p:cNvCxnSpPr>
          <p:nvPr/>
        </p:nvCxnSpPr>
        <p:spPr>
          <a:xfrm>
            <a:off x="3453445" y="2182862"/>
            <a:ext cx="509588" cy="0"/>
          </a:xfrm>
          <a:prstGeom prst="straightConnector1">
            <a:avLst/>
          </a:prstGeom>
          <a:ln w="25400">
            <a:solidFill>
              <a:srgbClr val="004769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Abgerundetes Rechteck 51"/>
          <p:cNvSpPr>
            <a:spLocks noChangeAspect="1"/>
          </p:cNvSpPr>
          <p:nvPr/>
        </p:nvSpPr>
        <p:spPr>
          <a:xfrm>
            <a:off x="2296795" y="1968147"/>
            <a:ext cx="1130300" cy="431800"/>
          </a:xfrm>
          <a:prstGeom prst="roundRect">
            <a:avLst>
              <a:gd name="adj" fmla="val 6524"/>
            </a:avLst>
          </a:prstGeom>
          <a:gradFill>
            <a:gsLst>
              <a:gs pos="62000">
                <a:srgbClr val="FFCC00">
                  <a:lumMod val="67000"/>
                  <a:lumOff val="33000"/>
                </a:srgbClr>
              </a:gs>
              <a:gs pos="0">
                <a:srgbClr val="FFCC00"/>
              </a:gs>
              <a:gs pos="100000">
                <a:srgbClr val="FFCC00"/>
              </a:gs>
            </a:gsLst>
            <a:lin ang="5400000" scaled="0"/>
          </a:gradFill>
          <a:ln w="38100" cap="flat">
            <a:solidFill>
              <a:schemeClr val="bg1"/>
            </a:solidFill>
            <a:round/>
          </a:ln>
          <a:effectLst>
            <a:outerShdw blurRad="40005" dist="20320" dir="5400000" algn="tl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200" tIns="7200" rIns="7200" bIns="7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base"/>
            <a:r>
              <a:rPr lang="de-DE" sz="900" dirty="0">
                <a:solidFill>
                  <a:srgbClr val="353535"/>
                </a:solidFill>
                <a:latin typeface="Century Gothic" panose="020B0502020202020204" pitchFamily="34" charset="0"/>
                <a:ea typeface="Times New Roman"/>
                <a:cs typeface="Times New Roman"/>
              </a:rPr>
              <a:t>Anfrage an Server</a:t>
            </a:r>
          </a:p>
          <a:p>
            <a:pPr algn="ctr" fontAlgn="base"/>
            <a:r>
              <a:rPr lang="de-DE" sz="900" dirty="0">
                <a:solidFill>
                  <a:srgbClr val="353535"/>
                </a:solidFill>
                <a:latin typeface="Century Gothic" panose="020B0502020202020204" pitchFamily="34" charset="0"/>
                <a:ea typeface="Times New Roman"/>
                <a:cs typeface="Times New Roman"/>
              </a:rPr>
              <a:t>alle Antworten zu den Fragen</a:t>
            </a:r>
            <a:endParaRPr lang="de-DE" sz="1100" dirty="0">
              <a:solidFill>
                <a:srgbClr val="5E6369"/>
              </a:solidFill>
              <a:latin typeface="Century Gothic" panose="020B0502020202020204" pitchFamily="34" charset="0"/>
              <a:ea typeface="Times New Roman"/>
            </a:endParaRPr>
          </a:p>
        </p:txBody>
      </p:sp>
      <p:sp>
        <p:nvSpPr>
          <p:cNvPr id="22" name="Abgerundetes Rechteck 53"/>
          <p:cNvSpPr>
            <a:spLocks noChangeAspect="1"/>
          </p:cNvSpPr>
          <p:nvPr/>
        </p:nvSpPr>
        <p:spPr>
          <a:xfrm>
            <a:off x="3988795" y="1966862"/>
            <a:ext cx="1130300" cy="431800"/>
          </a:xfrm>
          <a:prstGeom prst="roundRect">
            <a:avLst>
              <a:gd name="adj" fmla="val 6524"/>
            </a:avLst>
          </a:prstGeom>
          <a:gradFill>
            <a:gsLst>
              <a:gs pos="62000">
                <a:srgbClr val="FFCC00">
                  <a:lumMod val="67000"/>
                  <a:lumOff val="33000"/>
                </a:srgbClr>
              </a:gs>
              <a:gs pos="0">
                <a:srgbClr val="FFCC00"/>
              </a:gs>
              <a:gs pos="100000">
                <a:srgbClr val="FFCC00"/>
              </a:gs>
            </a:gsLst>
            <a:lin ang="5400000" scaled="0"/>
          </a:gradFill>
          <a:ln w="38100" cap="flat">
            <a:solidFill>
              <a:schemeClr val="bg1"/>
            </a:solidFill>
            <a:round/>
          </a:ln>
          <a:effectLst>
            <a:outerShdw blurRad="40005" dist="20320" dir="5400000" algn="tl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200" tIns="7200" rIns="7200" bIns="7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900" dirty="0">
                <a:solidFill>
                  <a:srgbClr val="353535"/>
                </a:solidFill>
                <a:latin typeface="Century Gothic" panose="020B0502020202020204" pitchFamily="34" charset="0"/>
                <a:ea typeface="Times New Roman"/>
                <a:cs typeface="Times New Roman"/>
              </a:rPr>
              <a:t>Speichern im Array mit zufälliger Sortierung</a:t>
            </a:r>
            <a:endParaRPr lang="de-DE" sz="1100" dirty="0">
              <a:solidFill>
                <a:srgbClr val="5E6369"/>
              </a:solidFill>
              <a:latin typeface="Century Gothic" panose="020B0502020202020204" pitchFamily="34" charset="0"/>
              <a:ea typeface="Times New Roman"/>
            </a:endParaRPr>
          </a:p>
        </p:txBody>
      </p:sp>
      <p:sp>
        <p:nvSpPr>
          <p:cNvPr id="23" name="Abgerundetes Rechteck 54"/>
          <p:cNvSpPr>
            <a:spLocks noChangeAspect="1"/>
          </p:cNvSpPr>
          <p:nvPr/>
        </p:nvSpPr>
        <p:spPr>
          <a:xfrm>
            <a:off x="5608795" y="1966862"/>
            <a:ext cx="1130300" cy="431800"/>
          </a:xfrm>
          <a:prstGeom prst="roundRect">
            <a:avLst>
              <a:gd name="adj" fmla="val 6524"/>
            </a:avLst>
          </a:prstGeom>
          <a:gradFill>
            <a:gsLst>
              <a:gs pos="62000">
                <a:srgbClr val="FFCC00">
                  <a:lumMod val="67000"/>
                  <a:lumOff val="33000"/>
                </a:srgbClr>
              </a:gs>
              <a:gs pos="0">
                <a:srgbClr val="FFCC00"/>
              </a:gs>
              <a:gs pos="100000">
                <a:srgbClr val="FFCC00"/>
              </a:gs>
            </a:gsLst>
            <a:lin ang="5400000" scaled="0"/>
          </a:gradFill>
          <a:ln w="38100" cap="flat">
            <a:solidFill>
              <a:schemeClr val="bg1"/>
            </a:solidFill>
            <a:round/>
          </a:ln>
          <a:effectLst>
            <a:outerShdw blurRad="40005" dist="20320" dir="5400000" algn="tl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200" tIns="7200" rIns="7200" bIns="7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base"/>
            <a:r>
              <a:rPr lang="de-DE" sz="900" dirty="0">
                <a:solidFill>
                  <a:srgbClr val="353535"/>
                </a:solidFill>
                <a:latin typeface="Century Gothic" panose="020B0502020202020204" pitchFamily="34" charset="0"/>
                <a:ea typeface="Times New Roman"/>
                <a:cs typeface="Times New Roman"/>
              </a:rPr>
              <a:t>Rendern der Templates</a:t>
            </a:r>
            <a:endParaRPr lang="de-DE" sz="1100" dirty="0">
              <a:solidFill>
                <a:srgbClr val="5E6369"/>
              </a:solidFill>
              <a:latin typeface="Century Gothic" panose="020B0502020202020204" pitchFamily="34" charset="0"/>
              <a:ea typeface="Times New Roman"/>
            </a:endParaRPr>
          </a:p>
        </p:txBody>
      </p:sp>
      <p:cxnSp>
        <p:nvCxnSpPr>
          <p:cNvPr id="24" name="Gerade Verbindung mit Pfeil 23"/>
          <p:cNvCxnSpPr>
            <a:cxnSpLocks noChangeAspect="1"/>
          </p:cNvCxnSpPr>
          <p:nvPr/>
        </p:nvCxnSpPr>
        <p:spPr>
          <a:xfrm>
            <a:off x="5141751" y="2182862"/>
            <a:ext cx="440532" cy="0"/>
          </a:xfrm>
          <a:prstGeom prst="straightConnector1">
            <a:avLst/>
          </a:prstGeom>
          <a:ln w="25400">
            <a:solidFill>
              <a:srgbClr val="004769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/>
          <p:cNvCxnSpPr>
            <a:cxnSpLocks noChangeAspect="1"/>
          </p:cNvCxnSpPr>
          <p:nvPr/>
        </p:nvCxnSpPr>
        <p:spPr>
          <a:xfrm>
            <a:off x="6763383" y="2184048"/>
            <a:ext cx="416244" cy="0"/>
          </a:xfrm>
          <a:prstGeom prst="straightConnector1">
            <a:avLst/>
          </a:prstGeom>
          <a:ln w="25400">
            <a:solidFill>
              <a:srgbClr val="004769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winkelte Verbindung 114"/>
          <p:cNvCxnSpPr>
            <a:cxnSpLocks/>
          </p:cNvCxnSpPr>
          <p:nvPr/>
        </p:nvCxnSpPr>
        <p:spPr>
          <a:xfrm flipH="1">
            <a:off x="2306320" y="1442230"/>
            <a:ext cx="5999950" cy="732292"/>
          </a:xfrm>
          <a:prstGeom prst="bentConnector5">
            <a:avLst>
              <a:gd name="adj1" fmla="val -3810"/>
              <a:gd name="adj2" fmla="val 50000"/>
              <a:gd name="adj3" fmla="val 103810"/>
            </a:avLst>
          </a:prstGeom>
          <a:ln w="25400">
            <a:solidFill>
              <a:srgbClr val="004769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51656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Applikation</a:t>
            </a:r>
            <a:r>
              <a:rPr lang="en-US" dirty="0"/>
              <a:t> -  </a:t>
            </a:r>
            <a:r>
              <a:rPr lang="en-US" dirty="0" err="1"/>
              <a:t>Ablauf</a:t>
            </a:r>
            <a:r>
              <a:rPr lang="en-US" dirty="0"/>
              <a:t> </a:t>
            </a:r>
            <a:r>
              <a:rPr lang="en-US" dirty="0" err="1"/>
              <a:t>Logik</a:t>
            </a:r>
            <a:r>
              <a:rPr lang="en-US" dirty="0"/>
              <a:t> </a:t>
            </a:r>
            <a:r>
              <a:rPr lang="en-US" dirty="0" err="1"/>
              <a:t>nach</a:t>
            </a:r>
            <a:r>
              <a:rPr lang="en-US" dirty="0"/>
              <a:t> Start </a:t>
            </a:r>
          </a:p>
        </p:txBody>
      </p:sp>
      <p:sp>
        <p:nvSpPr>
          <p:cNvPr id="9" name="Content"/>
          <p:cNvSpPr txBox="1"/>
          <p:nvPr>
            <p:custDataLst>
              <p:custData r:id="rId1"/>
            </p:custDataLst>
          </p:nvPr>
        </p:nvSpPr>
        <p:spPr>
          <a:xfrm>
            <a:off x="8745601" y="1910997"/>
            <a:ext cx="2836800" cy="218521"/>
          </a:xfrm>
          <a:prstGeom prst="rect">
            <a:avLst/>
          </a:prstGeom>
          <a:noFill/>
        </p:spPr>
        <p:txBody>
          <a:bodyPr wrap="square" lIns="91440" tIns="18288" rIns="91440" bIns="45720" rtlCol="0" anchor="ctr" anchorCtr="0">
            <a:spAutoFit/>
          </a:bodyPr>
          <a:lstStyle/>
          <a:p>
            <a:endParaRPr lang="en-US" sz="1000" dirty="0">
              <a:solidFill>
                <a:srgbClr val="5E6369"/>
              </a:solidFill>
              <a:ea typeface="Segoe UI" pitchFamily="34" charset="0"/>
              <a:cs typeface="Segoe UI" pitchFamily="34" charset="0"/>
            </a:endParaRPr>
          </a:p>
        </p:txBody>
      </p:sp>
      <p:graphicFrame>
        <p:nvGraphicFramePr>
          <p:cNvPr id="3" name="Tabel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7008140"/>
              </p:ext>
            </p:extLst>
          </p:nvPr>
        </p:nvGraphicFramePr>
        <p:xfrm>
          <a:off x="609600" y="1103313"/>
          <a:ext cx="8205077" cy="2202666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205077">
                  <a:extLst>
                    <a:ext uri="{9D8B030D-6E8A-4147-A177-3AD203B41FA5}">
                      <a16:colId xmlns:a16="http://schemas.microsoft.com/office/drawing/2014/main" val="305605492"/>
                    </a:ext>
                  </a:extLst>
                </a:gridCol>
              </a:tblGrid>
              <a:tr h="734222"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rgbClr val="004769"/>
                          </a:solidFill>
                          <a:latin typeface="Century Gothic" panose="020B0502020202020204" pitchFamily="34" charset="0"/>
                        </a:rPr>
                        <a:t>Quiz-Start</a:t>
                      </a:r>
                    </a:p>
                  </a:txBody>
                  <a:tcPr anchor="ctr"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1488777"/>
                  </a:ext>
                </a:extLst>
              </a:tr>
              <a:tr h="734222">
                <a:tc>
                  <a:txBody>
                    <a:bodyPr/>
                    <a:lstStyle/>
                    <a:p>
                      <a:endParaRPr lang="en-US" sz="1400" b="0" dirty="0">
                        <a:solidFill>
                          <a:srgbClr val="004769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109916"/>
                  </a:ext>
                </a:extLst>
              </a:tr>
              <a:tr h="734222">
                <a:tc>
                  <a:txBody>
                    <a:bodyPr/>
                    <a:lstStyle/>
                    <a:p>
                      <a:endParaRPr lang="en-US" sz="1400" b="0" dirty="0">
                        <a:solidFill>
                          <a:srgbClr val="004769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84173256"/>
                  </a:ext>
                </a:extLst>
              </a:tr>
            </a:tbl>
          </a:graphicData>
        </a:graphic>
      </p:graphicFrame>
      <p:sp>
        <p:nvSpPr>
          <p:cNvPr id="10" name="Abgerundetes Rechteck 27"/>
          <p:cNvSpPr>
            <a:spLocks noChangeAspect="1"/>
          </p:cNvSpPr>
          <p:nvPr/>
        </p:nvSpPr>
        <p:spPr>
          <a:xfrm>
            <a:off x="7166445" y="1235855"/>
            <a:ext cx="1130300" cy="431800"/>
          </a:xfrm>
          <a:prstGeom prst="roundRect">
            <a:avLst>
              <a:gd name="adj" fmla="val 6524"/>
            </a:avLst>
          </a:prstGeom>
          <a:gradFill>
            <a:gsLst>
              <a:gs pos="62000">
                <a:srgbClr val="FFCC00">
                  <a:lumMod val="67000"/>
                  <a:lumOff val="33000"/>
                </a:srgbClr>
              </a:gs>
              <a:gs pos="0">
                <a:srgbClr val="FFCC00"/>
              </a:gs>
              <a:gs pos="100000">
                <a:srgbClr val="FFCC00"/>
              </a:gs>
            </a:gsLst>
            <a:lin ang="5400000" scaled="0"/>
          </a:gradFill>
          <a:ln w="38100" cap="flat">
            <a:solidFill>
              <a:schemeClr val="bg1"/>
            </a:solidFill>
            <a:round/>
          </a:ln>
          <a:effectLst>
            <a:outerShdw blurRad="40005" dist="20320" dir="5400000" algn="tl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200" tIns="7200" rIns="7200" bIns="7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base"/>
            <a:r>
              <a:rPr lang="de-DE" sz="900" dirty="0">
                <a:solidFill>
                  <a:srgbClr val="353535"/>
                </a:solidFill>
                <a:latin typeface="Century Gothic" panose="020B0502020202020204" pitchFamily="34" charset="0"/>
                <a:ea typeface="Times New Roman"/>
                <a:cs typeface="Times New Roman"/>
              </a:rPr>
              <a:t>Laden der nächste Frage</a:t>
            </a:r>
            <a:endParaRPr lang="de-DE" sz="1100" dirty="0">
              <a:solidFill>
                <a:srgbClr val="5E6369"/>
              </a:solidFill>
              <a:latin typeface="Century Gothic" panose="020B0502020202020204" pitchFamily="34" charset="0"/>
              <a:ea typeface="Times New Roman"/>
            </a:endParaRPr>
          </a:p>
        </p:txBody>
      </p:sp>
      <p:cxnSp>
        <p:nvCxnSpPr>
          <p:cNvPr id="13" name="Gerade Verbindung mit Pfeil 12"/>
          <p:cNvCxnSpPr>
            <a:cxnSpLocks noChangeAspect="1"/>
          </p:cNvCxnSpPr>
          <p:nvPr/>
        </p:nvCxnSpPr>
        <p:spPr>
          <a:xfrm>
            <a:off x="3427095" y="1451855"/>
            <a:ext cx="509588" cy="0"/>
          </a:xfrm>
          <a:prstGeom prst="straightConnector1">
            <a:avLst/>
          </a:prstGeom>
          <a:ln w="25400">
            <a:solidFill>
              <a:srgbClr val="004769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Abgerundetes Rechteck 51"/>
          <p:cNvSpPr>
            <a:spLocks noChangeAspect="1"/>
          </p:cNvSpPr>
          <p:nvPr/>
        </p:nvSpPr>
        <p:spPr>
          <a:xfrm>
            <a:off x="2270445" y="1237140"/>
            <a:ext cx="1130300" cy="431800"/>
          </a:xfrm>
          <a:prstGeom prst="roundRect">
            <a:avLst>
              <a:gd name="adj" fmla="val 6524"/>
            </a:avLst>
          </a:prstGeom>
          <a:gradFill>
            <a:gsLst>
              <a:gs pos="62000">
                <a:srgbClr val="FFCC00">
                  <a:lumMod val="67000"/>
                  <a:lumOff val="33000"/>
                </a:srgbClr>
              </a:gs>
              <a:gs pos="0">
                <a:srgbClr val="FFCC00"/>
              </a:gs>
              <a:gs pos="100000">
                <a:srgbClr val="FFCC00"/>
              </a:gs>
            </a:gsLst>
            <a:lin ang="5400000" scaled="0"/>
          </a:gradFill>
          <a:ln w="38100" cap="flat">
            <a:solidFill>
              <a:schemeClr val="bg1"/>
            </a:solidFill>
            <a:round/>
          </a:ln>
          <a:effectLst>
            <a:outerShdw blurRad="40005" dist="20320" dir="5400000" algn="tl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200" tIns="7200" rIns="7200" bIns="7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base"/>
            <a:r>
              <a:rPr lang="de-DE" sz="900" dirty="0">
                <a:solidFill>
                  <a:srgbClr val="353535"/>
                </a:solidFill>
                <a:latin typeface="Century Gothic" panose="020B0502020202020204" pitchFamily="34" charset="0"/>
                <a:ea typeface="Times New Roman"/>
                <a:cs typeface="Times New Roman"/>
              </a:rPr>
              <a:t>Antwort Auswahl</a:t>
            </a:r>
            <a:endParaRPr lang="de-DE" sz="1100" dirty="0">
              <a:solidFill>
                <a:srgbClr val="5E6369"/>
              </a:solidFill>
              <a:latin typeface="Century Gothic" panose="020B0502020202020204" pitchFamily="34" charset="0"/>
              <a:ea typeface="Times New Roman"/>
            </a:endParaRPr>
          </a:p>
        </p:txBody>
      </p:sp>
      <p:sp>
        <p:nvSpPr>
          <p:cNvPr id="15" name="Abgerundetes Rechteck 53"/>
          <p:cNvSpPr>
            <a:spLocks noChangeAspect="1"/>
          </p:cNvSpPr>
          <p:nvPr/>
        </p:nvSpPr>
        <p:spPr>
          <a:xfrm>
            <a:off x="3962445" y="1235855"/>
            <a:ext cx="1130300" cy="431800"/>
          </a:xfrm>
          <a:prstGeom prst="roundRect">
            <a:avLst>
              <a:gd name="adj" fmla="val 6524"/>
            </a:avLst>
          </a:prstGeom>
          <a:gradFill>
            <a:gsLst>
              <a:gs pos="62000">
                <a:srgbClr val="FFCC00">
                  <a:lumMod val="67000"/>
                  <a:lumOff val="33000"/>
                </a:srgbClr>
              </a:gs>
              <a:gs pos="0">
                <a:srgbClr val="FFCC00"/>
              </a:gs>
              <a:gs pos="100000">
                <a:srgbClr val="FFCC00"/>
              </a:gs>
            </a:gsLst>
            <a:lin ang="5400000" scaled="0"/>
          </a:gradFill>
          <a:ln w="38100" cap="flat">
            <a:solidFill>
              <a:schemeClr val="bg1"/>
            </a:solidFill>
            <a:round/>
          </a:ln>
          <a:effectLst>
            <a:outerShdw blurRad="40005" dist="20320" dir="5400000" algn="tl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200" tIns="7200" rIns="7200" bIns="7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900" dirty="0">
                <a:solidFill>
                  <a:srgbClr val="353535"/>
                </a:solidFill>
                <a:latin typeface="Century Gothic" panose="020B0502020202020204" pitchFamily="34" charset="0"/>
                <a:ea typeface="Times New Roman"/>
                <a:cs typeface="Times New Roman"/>
              </a:rPr>
              <a:t>Überprüfung Objekt-Eigenschaft „</a:t>
            </a:r>
            <a:r>
              <a:rPr lang="de-DE" sz="900" dirty="0" err="1">
                <a:solidFill>
                  <a:srgbClr val="353535"/>
                </a:solidFill>
                <a:latin typeface="Century Gothic" panose="020B0502020202020204" pitchFamily="34" charset="0"/>
                <a:ea typeface="Times New Roman"/>
                <a:cs typeface="Times New Roman"/>
              </a:rPr>
              <a:t>iscorrect</a:t>
            </a:r>
            <a:r>
              <a:rPr lang="de-DE" sz="900" dirty="0">
                <a:solidFill>
                  <a:srgbClr val="353535"/>
                </a:solidFill>
                <a:latin typeface="Century Gothic" panose="020B0502020202020204" pitchFamily="34" charset="0"/>
                <a:ea typeface="Times New Roman"/>
                <a:cs typeface="Times New Roman"/>
              </a:rPr>
              <a:t>“ == </a:t>
            </a:r>
            <a:r>
              <a:rPr lang="de-DE" sz="900" dirty="0" err="1">
                <a:solidFill>
                  <a:srgbClr val="353535"/>
                </a:solidFill>
                <a:latin typeface="Century Gothic" panose="020B0502020202020204" pitchFamily="34" charset="0"/>
                <a:ea typeface="Times New Roman"/>
                <a:cs typeface="Times New Roman"/>
              </a:rPr>
              <a:t>true</a:t>
            </a:r>
            <a:endParaRPr lang="de-DE" sz="1100" dirty="0">
              <a:solidFill>
                <a:srgbClr val="5E6369"/>
              </a:solidFill>
              <a:latin typeface="Century Gothic" panose="020B0502020202020204" pitchFamily="34" charset="0"/>
              <a:ea typeface="Times New Roman"/>
            </a:endParaRPr>
          </a:p>
        </p:txBody>
      </p:sp>
      <p:sp>
        <p:nvSpPr>
          <p:cNvPr id="16" name="Abgerundetes Rechteck 54"/>
          <p:cNvSpPr>
            <a:spLocks noChangeAspect="1"/>
          </p:cNvSpPr>
          <p:nvPr/>
        </p:nvSpPr>
        <p:spPr>
          <a:xfrm>
            <a:off x="5582445" y="1235855"/>
            <a:ext cx="1130300" cy="431800"/>
          </a:xfrm>
          <a:prstGeom prst="roundRect">
            <a:avLst>
              <a:gd name="adj" fmla="val 6524"/>
            </a:avLst>
          </a:prstGeom>
          <a:gradFill>
            <a:gsLst>
              <a:gs pos="62000">
                <a:srgbClr val="FFCC00">
                  <a:lumMod val="67000"/>
                  <a:lumOff val="33000"/>
                </a:srgbClr>
              </a:gs>
              <a:gs pos="0">
                <a:srgbClr val="FFCC00"/>
              </a:gs>
              <a:gs pos="100000">
                <a:srgbClr val="FFCC00"/>
              </a:gs>
            </a:gsLst>
            <a:lin ang="5400000" scaled="0"/>
          </a:gradFill>
          <a:ln w="38100" cap="flat">
            <a:solidFill>
              <a:schemeClr val="bg1"/>
            </a:solidFill>
            <a:round/>
          </a:ln>
          <a:effectLst>
            <a:outerShdw blurRad="40005" dist="20320" dir="5400000" algn="tl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200" tIns="7200" rIns="7200" bIns="7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base"/>
            <a:r>
              <a:rPr lang="de-DE" sz="900" dirty="0">
                <a:solidFill>
                  <a:srgbClr val="353535"/>
                </a:solidFill>
                <a:latin typeface="Century Gothic" panose="020B0502020202020204" pitchFamily="34" charset="0"/>
                <a:ea typeface="Times New Roman"/>
                <a:cs typeface="Times New Roman"/>
              </a:rPr>
              <a:t>Hervorheben des Buttons Grün bzw. Rot</a:t>
            </a:r>
            <a:endParaRPr lang="de-DE" sz="1100" dirty="0">
              <a:solidFill>
                <a:srgbClr val="5E6369"/>
              </a:solidFill>
              <a:latin typeface="Century Gothic" panose="020B0502020202020204" pitchFamily="34" charset="0"/>
              <a:ea typeface="Times New Roman"/>
            </a:endParaRPr>
          </a:p>
        </p:txBody>
      </p:sp>
      <p:cxnSp>
        <p:nvCxnSpPr>
          <p:cNvPr id="17" name="Gerade Verbindung mit Pfeil 16"/>
          <p:cNvCxnSpPr>
            <a:cxnSpLocks noChangeAspect="1"/>
          </p:cNvCxnSpPr>
          <p:nvPr/>
        </p:nvCxnSpPr>
        <p:spPr>
          <a:xfrm>
            <a:off x="5115401" y="1451855"/>
            <a:ext cx="440532" cy="0"/>
          </a:xfrm>
          <a:prstGeom prst="straightConnector1">
            <a:avLst/>
          </a:prstGeom>
          <a:ln w="25400">
            <a:solidFill>
              <a:srgbClr val="004769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/>
          <p:cNvCxnSpPr>
            <a:cxnSpLocks noChangeAspect="1"/>
          </p:cNvCxnSpPr>
          <p:nvPr/>
        </p:nvCxnSpPr>
        <p:spPr>
          <a:xfrm>
            <a:off x="6737033" y="1453041"/>
            <a:ext cx="416244" cy="0"/>
          </a:xfrm>
          <a:prstGeom prst="straightConnector1">
            <a:avLst/>
          </a:prstGeom>
          <a:ln w="25400">
            <a:solidFill>
              <a:srgbClr val="004769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Abgerundetes Rechteck 27"/>
          <p:cNvSpPr>
            <a:spLocks noChangeAspect="1"/>
          </p:cNvSpPr>
          <p:nvPr/>
        </p:nvSpPr>
        <p:spPr>
          <a:xfrm>
            <a:off x="7192795" y="1966862"/>
            <a:ext cx="1130300" cy="431800"/>
          </a:xfrm>
          <a:prstGeom prst="roundRect">
            <a:avLst>
              <a:gd name="adj" fmla="val 6524"/>
            </a:avLst>
          </a:prstGeom>
          <a:gradFill>
            <a:gsLst>
              <a:gs pos="62000">
                <a:srgbClr val="FFCC00">
                  <a:lumMod val="67000"/>
                  <a:lumOff val="33000"/>
                </a:srgbClr>
              </a:gs>
              <a:gs pos="0">
                <a:srgbClr val="FFCC00"/>
              </a:gs>
              <a:gs pos="100000">
                <a:srgbClr val="FFCC00"/>
              </a:gs>
            </a:gsLst>
            <a:lin ang="5400000" scaled="0"/>
          </a:gradFill>
          <a:ln w="38100" cap="flat">
            <a:solidFill>
              <a:schemeClr val="bg1"/>
            </a:solidFill>
            <a:round/>
          </a:ln>
          <a:effectLst>
            <a:outerShdw blurRad="40005" dist="20320" dir="5400000" algn="tl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200" tIns="7200" rIns="7200" bIns="7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base"/>
            <a:r>
              <a:rPr lang="de-DE" sz="900" dirty="0">
                <a:solidFill>
                  <a:srgbClr val="353535"/>
                </a:solidFill>
                <a:latin typeface="Century Gothic" panose="020B0502020202020204" pitchFamily="34" charset="0"/>
                <a:ea typeface="Times New Roman"/>
                <a:cs typeface="Times New Roman"/>
              </a:rPr>
              <a:t>Routing zur </a:t>
            </a:r>
            <a:r>
              <a:rPr lang="de-DE" sz="900" dirty="0" err="1">
                <a:solidFill>
                  <a:srgbClr val="353535"/>
                </a:solidFill>
                <a:latin typeface="Century Gothic" panose="020B0502020202020204" pitchFamily="34" charset="0"/>
                <a:ea typeface="Times New Roman"/>
                <a:cs typeface="Times New Roman"/>
              </a:rPr>
              <a:t>DoneComponent</a:t>
            </a:r>
            <a:endParaRPr lang="de-DE" sz="1100" dirty="0">
              <a:solidFill>
                <a:srgbClr val="5E6369"/>
              </a:solidFill>
              <a:latin typeface="Century Gothic" panose="020B0502020202020204" pitchFamily="34" charset="0"/>
              <a:ea typeface="Times New Roman"/>
            </a:endParaRPr>
          </a:p>
        </p:txBody>
      </p:sp>
      <p:cxnSp>
        <p:nvCxnSpPr>
          <p:cNvPr id="20" name="Gerade Verbindung mit Pfeil 19"/>
          <p:cNvCxnSpPr>
            <a:cxnSpLocks noChangeAspect="1"/>
          </p:cNvCxnSpPr>
          <p:nvPr/>
        </p:nvCxnSpPr>
        <p:spPr>
          <a:xfrm>
            <a:off x="3453445" y="2182862"/>
            <a:ext cx="509588" cy="0"/>
          </a:xfrm>
          <a:prstGeom prst="straightConnector1">
            <a:avLst/>
          </a:prstGeom>
          <a:ln w="25400">
            <a:solidFill>
              <a:srgbClr val="004769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Abgerundetes Rechteck 51"/>
          <p:cNvSpPr>
            <a:spLocks noChangeAspect="1"/>
          </p:cNvSpPr>
          <p:nvPr/>
        </p:nvSpPr>
        <p:spPr>
          <a:xfrm>
            <a:off x="2296795" y="1968147"/>
            <a:ext cx="1130300" cy="431800"/>
          </a:xfrm>
          <a:prstGeom prst="roundRect">
            <a:avLst>
              <a:gd name="adj" fmla="val 6524"/>
            </a:avLst>
          </a:prstGeom>
          <a:gradFill>
            <a:gsLst>
              <a:gs pos="62000">
                <a:srgbClr val="FFCC00">
                  <a:lumMod val="67000"/>
                  <a:lumOff val="33000"/>
                </a:srgbClr>
              </a:gs>
              <a:gs pos="0">
                <a:srgbClr val="FFCC00"/>
              </a:gs>
              <a:gs pos="100000">
                <a:srgbClr val="FFCC00"/>
              </a:gs>
            </a:gsLst>
            <a:lin ang="5400000" scaled="0"/>
          </a:gradFill>
          <a:ln w="38100" cap="flat">
            <a:solidFill>
              <a:schemeClr val="bg1"/>
            </a:solidFill>
            <a:round/>
          </a:ln>
          <a:effectLst>
            <a:outerShdw blurRad="40005" dist="20320" dir="5400000" algn="tl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200" tIns="7200" rIns="7200" bIns="7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base"/>
            <a:r>
              <a:rPr lang="de-DE" sz="900" dirty="0">
                <a:solidFill>
                  <a:srgbClr val="353535"/>
                </a:solidFill>
                <a:latin typeface="Century Gothic" panose="020B0502020202020204" pitchFamily="34" charset="0"/>
                <a:ea typeface="Times New Roman"/>
                <a:cs typeface="Times New Roman"/>
              </a:rPr>
              <a:t>Letzte Frage beantwortet?</a:t>
            </a:r>
            <a:endParaRPr lang="de-DE" sz="1100" dirty="0">
              <a:solidFill>
                <a:srgbClr val="5E6369"/>
              </a:solidFill>
              <a:latin typeface="Century Gothic" panose="020B0502020202020204" pitchFamily="34" charset="0"/>
              <a:ea typeface="Times New Roman"/>
            </a:endParaRPr>
          </a:p>
        </p:txBody>
      </p:sp>
      <p:sp>
        <p:nvSpPr>
          <p:cNvPr id="22" name="Abgerundetes Rechteck 53"/>
          <p:cNvSpPr>
            <a:spLocks noChangeAspect="1"/>
          </p:cNvSpPr>
          <p:nvPr/>
        </p:nvSpPr>
        <p:spPr>
          <a:xfrm>
            <a:off x="3988795" y="1966862"/>
            <a:ext cx="1130300" cy="431800"/>
          </a:xfrm>
          <a:prstGeom prst="roundRect">
            <a:avLst>
              <a:gd name="adj" fmla="val 6524"/>
            </a:avLst>
          </a:prstGeom>
          <a:gradFill>
            <a:gsLst>
              <a:gs pos="62000">
                <a:srgbClr val="FFCC00">
                  <a:lumMod val="67000"/>
                  <a:lumOff val="33000"/>
                </a:srgbClr>
              </a:gs>
              <a:gs pos="0">
                <a:srgbClr val="FFCC00"/>
              </a:gs>
              <a:gs pos="100000">
                <a:srgbClr val="FFCC00"/>
              </a:gs>
            </a:gsLst>
            <a:lin ang="5400000" scaled="0"/>
          </a:gradFill>
          <a:ln w="38100" cap="flat">
            <a:solidFill>
              <a:schemeClr val="bg1"/>
            </a:solidFill>
            <a:round/>
          </a:ln>
          <a:effectLst>
            <a:outerShdw blurRad="40005" dist="20320" dir="5400000" algn="tl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200" tIns="7200" rIns="7200" bIns="7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900" dirty="0">
                <a:solidFill>
                  <a:srgbClr val="353535"/>
                </a:solidFill>
                <a:latin typeface="Century Gothic" panose="020B0502020202020204" pitchFamily="34" charset="0"/>
                <a:ea typeface="Times New Roman"/>
                <a:cs typeface="Times New Roman"/>
              </a:rPr>
              <a:t>Ja</a:t>
            </a:r>
            <a:endParaRPr lang="de-DE" sz="1100" dirty="0">
              <a:solidFill>
                <a:srgbClr val="5E6369"/>
              </a:solidFill>
              <a:latin typeface="Century Gothic" panose="020B0502020202020204" pitchFamily="34" charset="0"/>
              <a:ea typeface="Times New Roman"/>
            </a:endParaRPr>
          </a:p>
        </p:txBody>
      </p:sp>
      <p:sp>
        <p:nvSpPr>
          <p:cNvPr id="23" name="Abgerundetes Rechteck 54"/>
          <p:cNvSpPr>
            <a:spLocks noChangeAspect="1"/>
          </p:cNvSpPr>
          <p:nvPr/>
        </p:nvSpPr>
        <p:spPr>
          <a:xfrm>
            <a:off x="5608795" y="1966862"/>
            <a:ext cx="1130300" cy="431800"/>
          </a:xfrm>
          <a:prstGeom prst="roundRect">
            <a:avLst>
              <a:gd name="adj" fmla="val 6524"/>
            </a:avLst>
          </a:prstGeom>
          <a:gradFill>
            <a:gsLst>
              <a:gs pos="62000">
                <a:srgbClr val="FFCC00">
                  <a:lumMod val="67000"/>
                  <a:lumOff val="33000"/>
                </a:srgbClr>
              </a:gs>
              <a:gs pos="0">
                <a:srgbClr val="FFCC00"/>
              </a:gs>
              <a:gs pos="100000">
                <a:srgbClr val="FFCC00"/>
              </a:gs>
            </a:gsLst>
            <a:lin ang="5400000" scaled="0"/>
          </a:gradFill>
          <a:ln w="38100" cap="flat">
            <a:solidFill>
              <a:schemeClr val="bg1"/>
            </a:solidFill>
            <a:round/>
          </a:ln>
          <a:effectLst>
            <a:outerShdw blurRad="40005" dist="20320" dir="5400000" algn="tl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200" tIns="7200" rIns="7200" bIns="7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base"/>
            <a:r>
              <a:rPr lang="de-DE" sz="900" dirty="0">
                <a:solidFill>
                  <a:srgbClr val="353535"/>
                </a:solidFill>
                <a:latin typeface="Century Gothic" panose="020B0502020202020204" pitchFamily="34" charset="0"/>
                <a:ea typeface="Times New Roman"/>
                <a:cs typeface="Times New Roman"/>
              </a:rPr>
              <a:t>Quiz Ende</a:t>
            </a:r>
            <a:endParaRPr lang="de-DE" sz="1100" dirty="0">
              <a:solidFill>
                <a:srgbClr val="5E6369"/>
              </a:solidFill>
              <a:latin typeface="Century Gothic" panose="020B0502020202020204" pitchFamily="34" charset="0"/>
              <a:ea typeface="Times New Roman"/>
            </a:endParaRPr>
          </a:p>
        </p:txBody>
      </p:sp>
      <p:cxnSp>
        <p:nvCxnSpPr>
          <p:cNvPr id="24" name="Gerade Verbindung mit Pfeil 23"/>
          <p:cNvCxnSpPr>
            <a:cxnSpLocks noChangeAspect="1"/>
          </p:cNvCxnSpPr>
          <p:nvPr/>
        </p:nvCxnSpPr>
        <p:spPr>
          <a:xfrm>
            <a:off x="5141751" y="2182862"/>
            <a:ext cx="440532" cy="0"/>
          </a:xfrm>
          <a:prstGeom prst="straightConnector1">
            <a:avLst/>
          </a:prstGeom>
          <a:ln w="25400">
            <a:solidFill>
              <a:srgbClr val="004769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/>
          <p:cNvCxnSpPr>
            <a:cxnSpLocks noChangeAspect="1"/>
          </p:cNvCxnSpPr>
          <p:nvPr/>
        </p:nvCxnSpPr>
        <p:spPr>
          <a:xfrm>
            <a:off x="6763383" y="2184048"/>
            <a:ext cx="416244" cy="0"/>
          </a:xfrm>
          <a:prstGeom prst="straightConnector1">
            <a:avLst/>
          </a:prstGeom>
          <a:ln w="25400">
            <a:solidFill>
              <a:srgbClr val="004769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Grafik 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888" y="3608581"/>
            <a:ext cx="3371850" cy="1343025"/>
          </a:xfrm>
          <a:prstGeom prst="rect">
            <a:avLst/>
          </a:prstGeom>
        </p:spPr>
      </p:pic>
      <p:sp>
        <p:nvSpPr>
          <p:cNvPr id="29" name="Rechteck 28"/>
          <p:cNvSpPr/>
          <p:nvPr/>
        </p:nvSpPr>
        <p:spPr>
          <a:xfrm>
            <a:off x="609600" y="3575846"/>
            <a:ext cx="3408426" cy="1393539"/>
          </a:xfrm>
          <a:prstGeom prst="rect">
            <a:avLst/>
          </a:prstGeom>
          <a:noFill/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/>
          <p:cNvSpPr/>
          <p:nvPr/>
        </p:nvSpPr>
        <p:spPr>
          <a:xfrm>
            <a:off x="1219200" y="4552950"/>
            <a:ext cx="1181100" cy="161925"/>
          </a:xfrm>
          <a:prstGeom prst="rect">
            <a:avLst/>
          </a:prstGeom>
          <a:noFill/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1" name="Gewinkelte Verbindung 114"/>
          <p:cNvCxnSpPr>
            <a:cxnSpLocks/>
          </p:cNvCxnSpPr>
          <p:nvPr/>
        </p:nvCxnSpPr>
        <p:spPr>
          <a:xfrm flipH="1">
            <a:off x="2306320" y="1442230"/>
            <a:ext cx="5999950" cy="732292"/>
          </a:xfrm>
          <a:prstGeom prst="bentConnector5">
            <a:avLst>
              <a:gd name="adj1" fmla="val -3810"/>
              <a:gd name="adj2" fmla="val 50000"/>
              <a:gd name="adj3" fmla="val 103810"/>
            </a:avLst>
          </a:prstGeom>
          <a:ln w="25400">
            <a:solidFill>
              <a:srgbClr val="004769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Abgerundetes Rechteck 53"/>
          <p:cNvSpPr>
            <a:spLocks noChangeAspect="1"/>
          </p:cNvSpPr>
          <p:nvPr/>
        </p:nvSpPr>
        <p:spPr>
          <a:xfrm>
            <a:off x="2270445" y="2709964"/>
            <a:ext cx="1130300" cy="431800"/>
          </a:xfrm>
          <a:prstGeom prst="roundRect">
            <a:avLst>
              <a:gd name="adj" fmla="val 6524"/>
            </a:avLst>
          </a:prstGeom>
          <a:gradFill>
            <a:gsLst>
              <a:gs pos="62000">
                <a:srgbClr val="FFCC00">
                  <a:lumMod val="67000"/>
                  <a:lumOff val="33000"/>
                </a:srgbClr>
              </a:gs>
              <a:gs pos="0">
                <a:srgbClr val="FFCC00"/>
              </a:gs>
              <a:gs pos="100000">
                <a:srgbClr val="FFCC00"/>
              </a:gs>
            </a:gsLst>
            <a:lin ang="5400000" scaled="0"/>
          </a:gradFill>
          <a:ln w="38100" cap="flat">
            <a:solidFill>
              <a:schemeClr val="bg1"/>
            </a:solidFill>
            <a:round/>
          </a:ln>
          <a:effectLst>
            <a:outerShdw blurRad="40005" dist="20320" dir="5400000" algn="tl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200" tIns="7200" rIns="7200" bIns="7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900" dirty="0">
                <a:solidFill>
                  <a:srgbClr val="353535"/>
                </a:solidFill>
                <a:latin typeface="Century Gothic" panose="020B0502020202020204" pitchFamily="34" charset="0"/>
                <a:ea typeface="Times New Roman"/>
                <a:cs typeface="Times New Roman"/>
              </a:rPr>
              <a:t>Nein</a:t>
            </a:r>
            <a:endParaRPr lang="de-DE" sz="1100" dirty="0">
              <a:solidFill>
                <a:srgbClr val="5E6369"/>
              </a:solidFill>
              <a:latin typeface="Century Gothic" panose="020B0502020202020204" pitchFamily="34" charset="0"/>
              <a:ea typeface="Times New Roman"/>
            </a:endParaRPr>
          </a:p>
        </p:txBody>
      </p:sp>
      <p:cxnSp>
        <p:nvCxnSpPr>
          <p:cNvPr id="47" name="Verbinder: gewinkelt 46"/>
          <p:cNvCxnSpPr>
            <a:cxnSpLocks/>
            <a:stCxn id="44" idx="1"/>
            <a:endCxn id="14" idx="1"/>
          </p:cNvCxnSpPr>
          <p:nvPr/>
        </p:nvCxnSpPr>
        <p:spPr>
          <a:xfrm rot="10800000">
            <a:off x="2247145" y="1453040"/>
            <a:ext cx="36000" cy="1472824"/>
          </a:xfrm>
          <a:prstGeom prst="bentConnector3">
            <a:avLst>
              <a:gd name="adj1" fmla="val 1800000"/>
            </a:avLst>
          </a:prstGeom>
          <a:ln w="25400">
            <a:solidFill>
              <a:srgbClr val="00476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Gerade Verbindung mit Pfeil 51"/>
          <p:cNvCxnSpPr>
            <a:cxnSpLocks/>
          </p:cNvCxnSpPr>
          <p:nvPr/>
        </p:nvCxnSpPr>
        <p:spPr>
          <a:xfrm>
            <a:off x="2835595" y="2417712"/>
            <a:ext cx="0" cy="269867"/>
          </a:xfrm>
          <a:prstGeom prst="straightConnector1">
            <a:avLst/>
          </a:prstGeom>
          <a:ln w="25400">
            <a:solidFill>
              <a:srgbClr val="00476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4951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Applikation</a:t>
            </a:r>
            <a:r>
              <a:rPr lang="en-US" dirty="0"/>
              <a:t> -  Quiz</a:t>
            </a:r>
          </a:p>
        </p:txBody>
      </p:sp>
      <p:sp>
        <p:nvSpPr>
          <p:cNvPr id="9" name="Content"/>
          <p:cNvSpPr txBox="1"/>
          <p:nvPr>
            <p:custDataLst>
              <p:custData r:id="rId1"/>
            </p:custDataLst>
          </p:nvPr>
        </p:nvSpPr>
        <p:spPr>
          <a:xfrm>
            <a:off x="8745601" y="1910997"/>
            <a:ext cx="2836800" cy="218521"/>
          </a:xfrm>
          <a:prstGeom prst="rect">
            <a:avLst/>
          </a:prstGeom>
          <a:noFill/>
        </p:spPr>
        <p:txBody>
          <a:bodyPr wrap="square" lIns="91440" tIns="18288" rIns="91440" bIns="45720" rtlCol="0" anchor="ctr" anchorCtr="0">
            <a:spAutoFit/>
          </a:bodyPr>
          <a:lstStyle/>
          <a:p>
            <a:endParaRPr lang="en-US" sz="1000" dirty="0">
              <a:solidFill>
                <a:srgbClr val="5E6369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356" y="1171575"/>
            <a:ext cx="8046720" cy="4526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014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Applikation</a:t>
            </a:r>
            <a:r>
              <a:rPr lang="en-US" dirty="0"/>
              <a:t> - </a:t>
            </a:r>
            <a:r>
              <a:rPr lang="en-US" dirty="0" err="1"/>
              <a:t>Fragen</a:t>
            </a:r>
            <a:r>
              <a:rPr lang="en-US" dirty="0"/>
              <a:t> </a:t>
            </a:r>
            <a:r>
              <a:rPr lang="en-US" dirty="0" err="1"/>
              <a:t>hinzufügen</a:t>
            </a:r>
            <a:endParaRPr lang="en-US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178175"/>
            <a:ext cx="8381999" cy="4714874"/>
          </a:xfrm>
          <a:prstGeom prst="rect">
            <a:avLst/>
          </a:prstGeom>
        </p:spPr>
      </p:pic>
      <p:sp>
        <p:nvSpPr>
          <p:cNvPr id="7" name="Ellipse 6"/>
          <p:cNvSpPr/>
          <p:nvPr>
            <p:custDataLst>
              <p:custData r:id="rId1"/>
            </p:custDataLst>
          </p:nvPr>
        </p:nvSpPr>
        <p:spPr>
          <a:xfrm>
            <a:off x="2566970" y="4127409"/>
            <a:ext cx="288000" cy="288000"/>
          </a:xfrm>
          <a:prstGeom prst="ellipse">
            <a:avLst/>
          </a:prstGeom>
          <a:solidFill>
            <a:srgbClr val="FFCC00"/>
          </a:solidFill>
          <a:ln w="19050">
            <a:solidFill>
              <a:srgbClr val="0047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rgbClr val="004769"/>
                </a:solidFill>
                <a:latin typeface="+mj-lt"/>
              </a:rPr>
              <a:t>1</a:t>
            </a:r>
          </a:p>
        </p:txBody>
      </p:sp>
      <p:sp>
        <p:nvSpPr>
          <p:cNvPr id="6" name="Textfeld 5"/>
          <p:cNvSpPr txBox="1"/>
          <p:nvPr/>
        </p:nvSpPr>
        <p:spPr>
          <a:xfrm>
            <a:off x="9144000" y="1194300"/>
            <a:ext cx="273367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dirty="0">
                <a:solidFill>
                  <a:srgbClr val="004769"/>
                </a:solidFill>
              </a:rPr>
              <a:t>(1) </a:t>
            </a:r>
            <a:r>
              <a:rPr lang="de-DE" sz="1600" dirty="0">
                <a:solidFill>
                  <a:srgbClr val="004769"/>
                </a:solidFill>
              </a:rPr>
              <a:t>Formular Validierungen</a:t>
            </a:r>
          </a:p>
          <a:p>
            <a:r>
              <a:rPr lang="de-DE" sz="1600" b="1" dirty="0">
                <a:solidFill>
                  <a:srgbClr val="004769"/>
                </a:solidFill>
              </a:rPr>
              <a:t>(2) </a:t>
            </a:r>
            <a:r>
              <a:rPr lang="de-DE" sz="1600" dirty="0">
                <a:solidFill>
                  <a:srgbClr val="004769"/>
                </a:solidFill>
              </a:rPr>
              <a:t>Button deaktiviert, bis alle Validierungen erfüllt sind,</a:t>
            </a:r>
          </a:p>
          <a:p>
            <a:r>
              <a:rPr lang="de-DE" sz="1600" dirty="0">
                <a:solidFill>
                  <a:srgbClr val="004769"/>
                </a:solidFill>
              </a:rPr>
              <a:t>Führt ein POST Update aus</a:t>
            </a:r>
          </a:p>
          <a:p>
            <a:endParaRPr lang="de-DE" sz="1400" dirty="0">
              <a:solidFill>
                <a:srgbClr val="004769"/>
              </a:solidFill>
            </a:endParaRPr>
          </a:p>
          <a:p>
            <a:endParaRPr lang="de-DE" sz="1400" dirty="0">
              <a:solidFill>
                <a:srgbClr val="004769"/>
              </a:solidFill>
            </a:endParaRPr>
          </a:p>
        </p:txBody>
      </p:sp>
      <p:sp>
        <p:nvSpPr>
          <p:cNvPr id="10" name="Ellipse 9"/>
          <p:cNvSpPr/>
          <p:nvPr>
            <p:custDataLst>
              <p:custData r:id="rId2"/>
            </p:custDataLst>
          </p:nvPr>
        </p:nvSpPr>
        <p:spPr>
          <a:xfrm>
            <a:off x="1526471" y="5270409"/>
            <a:ext cx="288000" cy="288000"/>
          </a:xfrm>
          <a:prstGeom prst="ellipse">
            <a:avLst/>
          </a:prstGeom>
          <a:solidFill>
            <a:srgbClr val="FFCC00"/>
          </a:solidFill>
          <a:ln w="19050">
            <a:solidFill>
              <a:srgbClr val="0047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rgbClr val="004769"/>
                </a:solidFill>
                <a:latin typeface="+mj-lt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6752346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600" y="349200"/>
            <a:ext cx="7992000" cy="648000"/>
          </a:xfrm>
        </p:spPr>
        <p:txBody>
          <a:bodyPr>
            <a:normAutofit/>
          </a:bodyPr>
          <a:lstStyle/>
          <a:p>
            <a:r>
              <a:rPr lang="en-US" dirty="0" err="1"/>
              <a:t>Applikation</a:t>
            </a:r>
            <a:r>
              <a:rPr lang="en-US" dirty="0"/>
              <a:t> - </a:t>
            </a:r>
            <a:r>
              <a:rPr lang="en-US" dirty="0" err="1"/>
              <a:t>Fragen</a:t>
            </a:r>
            <a:r>
              <a:rPr lang="en-US" dirty="0"/>
              <a:t> </a:t>
            </a:r>
            <a:r>
              <a:rPr lang="en-US" dirty="0" err="1"/>
              <a:t>anzeigen</a:t>
            </a:r>
            <a:r>
              <a:rPr lang="en-US" dirty="0"/>
              <a:t>/</a:t>
            </a:r>
            <a:r>
              <a:rPr lang="en-US" dirty="0" err="1"/>
              <a:t>löschen</a:t>
            </a:r>
            <a:endParaRPr lang="en-US" dirty="0"/>
          </a:p>
        </p:txBody>
      </p:sp>
      <p:sp>
        <p:nvSpPr>
          <p:cNvPr id="9" name="Content"/>
          <p:cNvSpPr txBox="1"/>
          <p:nvPr>
            <p:custDataLst>
              <p:custData r:id="rId1"/>
            </p:custDataLst>
          </p:nvPr>
        </p:nvSpPr>
        <p:spPr>
          <a:xfrm>
            <a:off x="9039225" y="832000"/>
            <a:ext cx="3111810" cy="1480405"/>
          </a:xfrm>
          <a:prstGeom prst="rect">
            <a:avLst/>
          </a:prstGeom>
          <a:noFill/>
        </p:spPr>
        <p:txBody>
          <a:bodyPr wrap="square" lIns="91440" tIns="18288" rIns="91440" bIns="45720" rtlCol="0" anchor="ctr" anchorCtr="0">
            <a:spAutoFit/>
          </a:bodyPr>
          <a:lstStyle/>
          <a:p>
            <a:pPr marL="342900" indent="-342900">
              <a:buAutoNum type="arabicParenBoth"/>
            </a:pPr>
            <a:endParaRPr lang="en-US" sz="1400" dirty="0">
              <a:solidFill>
                <a:srgbClr val="004769"/>
              </a:solidFill>
              <a:ea typeface="Segoe UI" pitchFamily="34" charset="0"/>
              <a:cs typeface="Segoe UI" pitchFamily="34" charset="0"/>
            </a:endParaRPr>
          </a:p>
          <a:p>
            <a:r>
              <a:rPr lang="en-US" sz="1400" b="1" dirty="0">
                <a:solidFill>
                  <a:srgbClr val="004769"/>
                </a:solidFill>
                <a:ea typeface="Segoe UI" pitchFamily="34" charset="0"/>
                <a:cs typeface="Segoe UI" pitchFamily="34" charset="0"/>
              </a:rPr>
              <a:t>(</a:t>
            </a:r>
            <a:r>
              <a:rPr lang="en-US" sz="1600" b="1" dirty="0">
                <a:solidFill>
                  <a:srgbClr val="004769"/>
                </a:solidFill>
                <a:ea typeface="Segoe UI" pitchFamily="34" charset="0"/>
                <a:cs typeface="Segoe UI" pitchFamily="34" charset="0"/>
              </a:rPr>
              <a:t>1) </a:t>
            </a:r>
            <a:r>
              <a:rPr lang="en-US" sz="1600" dirty="0" err="1">
                <a:solidFill>
                  <a:srgbClr val="004769"/>
                </a:solidFill>
                <a:ea typeface="Segoe UI" pitchFamily="34" charset="0"/>
                <a:cs typeface="Segoe UI" pitchFamily="34" charset="0"/>
              </a:rPr>
              <a:t>Fachauswahl</a:t>
            </a:r>
            <a:r>
              <a:rPr lang="en-US" sz="1600" dirty="0">
                <a:solidFill>
                  <a:srgbClr val="004769"/>
                </a:solidFill>
                <a:ea typeface="Segoe UI" pitchFamily="34" charset="0"/>
                <a:cs typeface="Segoe UI" pitchFamily="34" charset="0"/>
              </a:rPr>
              <a:t> – </a:t>
            </a:r>
            <a:r>
              <a:rPr lang="en-US" sz="1600" dirty="0" err="1">
                <a:solidFill>
                  <a:srgbClr val="004769"/>
                </a:solidFill>
                <a:ea typeface="Segoe UI" pitchFamily="34" charset="0"/>
                <a:cs typeface="Segoe UI" pitchFamily="34" charset="0"/>
              </a:rPr>
              <a:t>Passt</a:t>
            </a:r>
            <a:r>
              <a:rPr lang="en-US" sz="1600" dirty="0">
                <a:solidFill>
                  <a:srgbClr val="004769"/>
                </a:solidFill>
                <a:ea typeface="Segoe UI" pitchFamily="34" charset="0"/>
                <a:cs typeface="Segoe UI" pitchFamily="34" charset="0"/>
              </a:rPr>
              <a:t> die </a:t>
            </a:r>
            <a:r>
              <a:rPr lang="en-US" sz="1600" dirty="0" err="1">
                <a:solidFill>
                  <a:srgbClr val="004769"/>
                </a:solidFill>
                <a:ea typeface="Segoe UI" pitchFamily="34" charset="0"/>
                <a:cs typeface="Segoe UI" pitchFamily="34" charset="0"/>
              </a:rPr>
              <a:t>Fragenübersicht</a:t>
            </a:r>
            <a:r>
              <a:rPr lang="en-US" sz="1600" dirty="0">
                <a:solidFill>
                  <a:srgbClr val="004769"/>
                </a:solidFill>
                <a:ea typeface="Segoe UI" pitchFamily="34" charset="0"/>
                <a:cs typeface="Segoe UI" pitchFamily="34" charset="0"/>
              </a:rPr>
              <a:t> </a:t>
            </a:r>
            <a:r>
              <a:rPr lang="en-US" sz="1600" dirty="0" err="1">
                <a:solidFill>
                  <a:srgbClr val="004769"/>
                </a:solidFill>
                <a:ea typeface="Segoe UI" pitchFamily="34" charset="0"/>
                <a:cs typeface="Segoe UI" pitchFamily="34" charset="0"/>
              </a:rPr>
              <a:t>dynamisch</a:t>
            </a:r>
            <a:r>
              <a:rPr lang="en-US" sz="1600" dirty="0">
                <a:solidFill>
                  <a:srgbClr val="004769"/>
                </a:solidFill>
                <a:ea typeface="Segoe UI" pitchFamily="34" charset="0"/>
                <a:cs typeface="Segoe UI" pitchFamily="34" charset="0"/>
              </a:rPr>
              <a:t> an</a:t>
            </a:r>
          </a:p>
          <a:p>
            <a:r>
              <a:rPr lang="en-US" sz="1600" b="1" dirty="0">
                <a:solidFill>
                  <a:srgbClr val="004769"/>
                </a:solidFill>
                <a:ea typeface="Segoe UI" pitchFamily="34" charset="0"/>
                <a:cs typeface="Segoe UI" pitchFamily="34" charset="0"/>
              </a:rPr>
              <a:t>(2) </a:t>
            </a:r>
            <a:r>
              <a:rPr lang="en-US" sz="1600" dirty="0" err="1">
                <a:solidFill>
                  <a:srgbClr val="004769"/>
                </a:solidFill>
                <a:ea typeface="Segoe UI" pitchFamily="34" charset="0"/>
                <a:cs typeface="Segoe UI" pitchFamily="34" charset="0"/>
              </a:rPr>
              <a:t>Sendet</a:t>
            </a:r>
            <a:r>
              <a:rPr lang="en-US" sz="1600" dirty="0">
                <a:solidFill>
                  <a:srgbClr val="004769"/>
                </a:solidFill>
                <a:ea typeface="Segoe UI" pitchFamily="34" charset="0"/>
                <a:cs typeface="Segoe UI" pitchFamily="34" charset="0"/>
              </a:rPr>
              <a:t> </a:t>
            </a:r>
            <a:r>
              <a:rPr lang="en-US" sz="1600" dirty="0" err="1">
                <a:solidFill>
                  <a:srgbClr val="004769"/>
                </a:solidFill>
                <a:ea typeface="Segoe UI" pitchFamily="34" charset="0"/>
                <a:cs typeface="Segoe UI" pitchFamily="34" charset="0"/>
              </a:rPr>
              <a:t>ein</a:t>
            </a:r>
            <a:r>
              <a:rPr lang="en-US" sz="1600" dirty="0">
                <a:solidFill>
                  <a:srgbClr val="004769"/>
                </a:solidFill>
                <a:ea typeface="Segoe UI" pitchFamily="34" charset="0"/>
                <a:cs typeface="Segoe UI" pitchFamily="34" charset="0"/>
              </a:rPr>
              <a:t> Delete Request an den Webserver</a:t>
            </a:r>
          </a:p>
          <a:p>
            <a:pPr marL="342900" indent="-342900">
              <a:buAutoNum type="arabicParenBoth"/>
            </a:pPr>
            <a:endParaRPr lang="en-US" sz="1400" dirty="0">
              <a:solidFill>
                <a:srgbClr val="004769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975225"/>
            <a:ext cx="8372475" cy="4896357"/>
          </a:xfrm>
          <a:prstGeom prst="rect">
            <a:avLst/>
          </a:prstGeom>
        </p:spPr>
      </p:pic>
      <p:sp>
        <p:nvSpPr>
          <p:cNvPr id="6" name="Ellipse 8"/>
          <p:cNvSpPr/>
          <p:nvPr>
            <p:custDataLst>
              <p:custData r:id="rId2"/>
            </p:custDataLst>
          </p:nvPr>
        </p:nvSpPr>
        <p:spPr>
          <a:xfrm>
            <a:off x="2632459" y="1284202"/>
            <a:ext cx="288000" cy="288000"/>
          </a:xfrm>
          <a:prstGeom prst="wedgeEllipseCallout">
            <a:avLst>
              <a:gd name="adj1" fmla="val -79235"/>
              <a:gd name="adj2" fmla="val 72324"/>
            </a:avLst>
          </a:prstGeom>
          <a:solidFill>
            <a:srgbClr val="FFCC00"/>
          </a:solidFill>
          <a:ln w="19050">
            <a:solidFill>
              <a:srgbClr val="0047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rgbClr val="004769"/>
                </a:solidFill>
                <a:latin typeface="+mj-lt"/>
              </a:rPr>
              <a:t>1</a:t>
            </a:r>
          </a:p>
        </p:txBody>
      </p:sp>
      <p:sp>
        <p:nvSpPr>
          <p:cNvPr id="8" name="Ellipse 8"/>
          <p:cNvSpPr/>
          <p:nvPr>
            <p:custDataLst>
              <p:custData r:id="rId3"/>
            </p:custDataLst>
          </p:nvPr>
        </p:nvSpPr>
        <p:spPr>
          <a:xfrm>
            <a:off x="552450" y="3157378"/>
            <a:ext cx="288000" cy="288000"/>
          </a:xfrm>
          <a:prstGeom prst="wedgeEllipseCallout">
            <a:avLst>
              <a:gd name="adj1" fmla="val 72900"/>
              <a:gd name="adj2" fmla="val -53353"/>
            </a:avLst>
          </a:prstGeom>
          <a:solidFill>
            <a:srgbClr val="FFCC00"/>
          </a:solidFill>
          <a:ln w="19050">
            <a:solidFill>
              <a:srgbClr val="0047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rgbClr val="004769"/>
                </a:solidFill>
                <a:latin typeface="+mj-lt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3219280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Applikation</a:t>
            </a:r>
            <a:r>
              <a:rPr lang="en-US" dirty="0"/>
              <a:t> - Routing</a:t>
            </a:r>
          </a:p>
        </p:txBody>
      </p:sp>
      <p:sp>
        <p:nvSpPr>
          <p:cNvPr id="9" name="Content"/>
          <p:cNvSpPr txBox="1"/>
          <p:nvPr>
            <p:custDataLst>
              <p:custData r:id="rId1"/>
            </p:custDataLst>
          </p:nvPr>
        </p:nvSpPr>
        <p:spPr>
          <a:xfrm>
            <a:off x="8745601" y="1910997"/>
            <a:ext cx="2836800" cy="218521"/>
          </a:xfrm>
          <a:prstGeom prst="rect">
            <a:avLst/>
          </a:prstGeom>
          <a:noFill/>
        </p:spPr>
        <p:txBody>
          <a:bodyPr wrap="square" lIns="91440" tIns="18288" rIns="91440" bIns="45720" rtlCol="0" anchor="ctr" anchorCtr="0">
            <a:spAutoFit/>
          </a:bodyPr>
          <a:lstStyle/>
          <a:p>
            <a:endParaRPr lang="en-US" sz="1000" dirty="0">
              <a:solidFill>
                <a:srgbClr val="5E6369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9201" y="2053318"/>
            <a:ext cx="5019675" cy="3752850"/>
          </a:xfrm>
          <a:prstGeom prst="rect">
            <a:avLst/>
          </a:prstGeom>
        </p:spPr>
      </p:pic>
      <p:sp>
        <p:nvSpPr>
          <p:cNvPr id="5" name="Geschweifte Klammer links 4"/>
          <p:cNvSpPr/>
          <p:nvPr/>
        </p:nvSpPr>
        <p:spPr>
          <a:xfrm rot="-5400000">
            <a:off x="1804987" y="459755"/>
            <a:ext cx="295275" cy="2664000"/>
          </a:xfrm>
          <a:prstGeom prst="leftBrace">
            <a:avLst/>
          </a:prstGeom>
          <a:ln w="25400">
            <a:solidFill>
              <a:srgbClr val="0088C5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Bogen 11"/>
          <p:cNvSpPr/>
          <p:nvPr/>
        </p:nvSpPr>
        <p:spPr>
          <a:xfrm rot="10800000">
            <a:off x="1952625" y="773907"/>
            <a:ext cx="1386641" cy="2484000"/>
          </a:xfrm>
          <a:prstGeom prst="arc">
            <a:avLst>
              <a:gd name="adj1" fmla="val 16200000"/>
              <a:gd name="adj2" fmla="val 876218"/>
            </a:avLst>
          </a:prstGeom>
          <a:ln w="25400">
            <a:solidFill>
              <a:srgbClr val="0088C5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12"/>
          <p:cNvSpPr/>
          <p:nvPr/>
        </p:nvSpPr>
        <p:spPr>
          <a:xfrm>
            <a:off x="3162300" y="3114675"/>
            <a:ext cx="1714501" cy="314325"/>
          </a:xfrm>
          <a:prstGeom prst="rect">
            <a:avLst/>
          </a:prstGeom>
          <a:noFill/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Ellipse 13"/>
          <p:cNvSpPr/>
          <p:nvPr>
            <p:custDataLst>
              <p:custData r:id="rId2"/>
            </p:custDataLst>
          </p:nvPr>
        </p:nvSpPr>
        <p:spPr>
          <a:xfrm>
            <a:off x="193764" y="1247884"/>
            <a:ext cx="288000" cy="288000"/>
          </a:xfrm>
          <a:prstGeom prst="ellipse">
            <a:avLst/>
          </a:prstGeom>
          <a:solidFill>
            <a:srgbClr val="FFCC00"/>
          </a:solidFill>
          <a:ln w="19050">
            <a:solidFill>
              <a:srgbClr val="0047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rgbClr val="004769"/>
                </a:solidFill>
                <a:latin typeface="+mj-lt"/>
              </a:rPr>
              <a:t>1</a:t>
            </a:r>
          </a:p>
        </p:txBody>
      </p:sp>
      <p:pic>
        <p:nvPicPr>
          <p:cNvPr id="15" name="Grafik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8510" y="1089915"/>
            <a:ext cx="2733675" cy="628650"/>
          </a:xfrm>
          <a:prstGeom prst="rect">
            <a:avLst/>
          </a:prstGeom>
        </p:spPr>
      </p:pic>
      <p:cxnSp>
        <p:nvCxnSpPr>
          <p:cNvPr id="17" name="Gerade Verbindung mit Pfeil 16"/>
          <p:cNvCxnSpPr/>
          <p:nvPr/>
        </p:nvCxnSpPr>
        <p:spPr>
          <a:xfrm>
            <a:off x="7353300" y="3209925"/>
            <a:ext cx="1000125" cy="9525"/>
          </a:xfrm>
          <a:prstGeom prst="straightConnector1">
            <a:avLst/>
          </a:prstGeom>
          <a:ln w="25400">
            <a:solidFill>
              <a:srgbClr val="0088C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feld 17"/>
          <p:cNvSpPr txBox="1"/>
          <p:nvPr/>
        </p:nvSpPr>
        <p:spPr>
          <a:xfrm>
            <a:off x="8447849" y="3025259"/>
            <a:ext cx="18002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004769"/>
                </a:solidFill>
              </a:rPr>
              <a:t>localhost:4200/</a:t>
            </a:r>
            <a:r>
              <a:rPr lang="de-DE" sz="1400" dirty="0" err="1">
                <a:solidFill>
                  <a:srgbClr val="004769"/>
                </a:solidFill>
              </a:rPr>
              <a:t>app-question</a:t>
            </a:r>
            <a:r>
              <a:rPr lang="de-DE" sz="1400" dirty="0">
                <a:solidFill>
                  <a:srgbClr val="004769"/>
                </a:solidFill>
              </a:rPr>
              <a:t>/</a:t>
            </a:r>
            <a:r>
              <a:rPr lang="de-DE" sz="1400" dirty="0" err="1">
                <a:solidFill>
                  <a:srgbClr val="004769"/>
                </a:solidFill>
              </a:rPr>
              <a:t>its</a:t>
            </a:r>
            <a:endParaRPr lang="de-DE" sz="1400" dirty="0">
              <a:solidFill>
                <a:srgbClr val="004769"/>
              </a:solidFill>
            </a:endParaRPr>
          </a:p>
        </p:txBody>
      </p:sp>
      <p:sp>
        <p:nvSpPr>
          <p:cNvPr id="19" name="Ellipse 18"/>
          <p:cNvSpPr/>
          <p:nvPr>
            <p:custDataLst>
              <p:custData r:id="rId3"/>
            </p:custDataLst>
          </p:nvPr>
        </p:nvSpPr>
        <p:spPr>
          <a:xfrm>
            <a:off x="4404077" y="2751855"/>
            <a:ext cx="288000" cy="288000"/>
          </a:xfrm>
          <a:prstGeom prst="ellipse">
            <a:avLst/>
          </a:prstGeom>
          <a:solidFill>
            <a:srgbClr val="FFCC00"/>
          </a:solidFill>
          <a:ln w="19050">
            <a:solidFill>
              <a:srgbClr val="0047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rgbClr val="004769"/>
                </a:solidFill>
                <a:latin typeface="+mj-lt"/>
              </a:rPr>
              <a:t>2</a:t>
            </a:r>
          </a:p>
        </p:txBody>
      </p:sp>
      <p:sp>
        <p:nvSpPr>
          <p:cNvPr id="20" name="Ellipse 19"/>
          <p:cNvSpPr/>
          <p:nvPr>
            <p:custDataLst>
              <p:custData r:id="rId4"/>
            </p:custDataLst>
          </p:nvPr>
        </p:nvSpPr>
        <p:spPr>
          <a:xfrm>
            <a:off x="8745601" y="2741205"/>
            <a:ext cx="288000" cy="288000"/>
          </a:xfrm>
          <a:prstGeom prst="ellipse">
            <a:avLst/>
          </a:prstGeom>
          <a:solidFill>
            <a:srgbClr val="FFCC00"/>
          </a:solidFill>
          <a:ln w="19050">
            <a:solidFill>
              <a:srgbClr val="0047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rgbClr val="004769"/>
                </a:solidFill>
                <a:latin typeface="+mj-lt"/>
              </a:rPr>
              <a:t>3</a:t>
            </a:r>
          </a:p>
        </p:txBody>
      </p:sp>
      <p:sp>
        <p:nvSpPr>
          <p:cNvPr id="4" name="Textfeld 3"/>
          <p:cNvSpPr txBox="1"/>
          <p:nvPr/>
        </p:nvSpPr>
        <p:spPr>
          <a:xfrm>
            <a:off x="9137176" y="1322173"/>
            <a:ext cx="262645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dirty="0">
                <a:solidFill>
                  <a:srgbClr val="004769"/>
                </a:solidFill>
              </a:rPr>
              <a:t>(1) </a:t>
            </a:r>
            <a:r>
              <a:rPr lang="de-DE" sz="1600" dirty="0">
                <a:solidFill>
                  <a:srgbClr val="004769"/>
                </a:solidFill>
              </a:rPr>
              <a:t>Übergibt das Fach als Parameter an </a:t>
            </a:r>
            <a:r>
              <a:rPr lang="de-DE" sz="1600" b="1" dirty="0">
                <a:solidFill>
                  <a:srgbClr val="004769"/>
                </a:solidFill>
              </a:rPr>
              <a:t>(2)</a:t>
            </a:r>
          </a:p>
          <a:p>
            <a:r>
              <a:rPr lang="de-DE" sz="1600" b="1" dirty="0">
                <a:solidFill>
                  <a:srgbClr val="004769"/>
                </a:solidFill>
              </a:rPr>
              <a:t>(3) </a:t>
            </a:r>
            <a:r>
              <a:rPr lang="de-DE" sz="1600" dirty="0">
                <a:solidFill>
                  <a:srgbClr val="004769"/>
                </a:solidFill>
              </a:rPr>
              <a:t>Route zu </a:t>
            </a:r>
            <a:r>
              <a:rPr lang="de-DE" sz="1600">
                <a:solidFill>
                  <a:srgbClr val="004769"/>
                </a:solidFill>
              </a:rPr>
              <a:t>der navigiert </a:t>
            </a:r>
            <a:r>
              <a:rPr lang="de-DE" sz="1600" dirty="0">
                <a:solidFill>
                  <a:srgbClr val="004769"/>
                </a:solidFill>
              </a:rPr>
              <a:t>wird</a:t>
            </a:r>
          </a:p>
        </p:txBody>
      </p:sp>
    </p:spTree>
    <p:extLst>
      <p:ext uri="{BB962C8B-B14F-4D97-AF65-F5344CB8AC3E}">
        <p14:creationId xmlns:p14="http://schemas.microsoft.com/office/powerpoint/2010/main" val="14761057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Verwendete Technologien</a:t>
            </a:r>
          </a:p>
          <a:p>
            <a:pPr lvl="1"/>
            <a:r>
              <a:rPr lang="de-DE" dirty="0" err="1"/>
              <a:t>MongoDB</a:t>
            </a:r>
            <a:endParaRPr lang="de-DE" dirty="0"/>
          </a:p>
          <a:p>
            <a:pPr lvl="1"/>
            <a:r>
              <a:rPr lang="de-DE" dirty="0"/>
              <a:t>Express.js</a:t>
            </a:r>
          </a:p>
          <a:p>
            <a:pPr lvl="1"/>
            <a:r>
              <a:rPr lang="de-DE" dirty="0"/>
              <a:t>Angular 2</a:t>
            </a:r>
          </a:p>
          <a:p>
            <a:pPr lvl="1"/>
            <a:r>
              <a:rPr lang="de-DE" dirty="0" err="1"/>
              <a:t>Typescript</a:t>
            </a:r>
            <a:endParaRPr lang="de-DE" dirty="0"/>
          </a:p>
          <a:p>
            <a:r>
              <a:rPr lang="en-US" dirty="0" err="1"/>
              <a:t>Applikation</a:t>
            </a:r>
            <a:endParaRPr lang="en-US" dirty="0"/>
          </a:p>
          <a:p>
            <a:pPr lvl="1"/>
            <a:r>
              <a:rPr lang="en-US" dirty="0"/>
              <a:t>User Interface</a:t>
            </a:r>
          </a:p>
          <a:p>
            <a:pPr lvl="1"/>
            <a:r>
              <a:rPr lang="en-US" dirty="0" err="1"/>
              <a:t>Logik</a:t>
            </a:r>
            <a:endParaRPr lang="en-US" dirty="0"/>
          </a:p>
          <a:p>
            <a:pPr lvl="1"/>
            <a:r>
              <a:rPr lang="en-US" dirty="0" err="1"/>
              <a:t>Fragen</a:t>
            </a:r>
            <a:r>
              <a:rPr lang="en-US" dirty="0"/>
              <a:t> </a:t>
            </a:r>
            <a:r>
              <a:rPr lang="en-US" dirty="0" err="1"/>
              <a:t>hinzufügen</a:t>
            </a:r>
            <a:r>
              <a:rPr lang="en-US" dirty="0"/>
              <a:t>/</a:t>
            </a:r>
            <a:r>
              <a:rPr lang="en-US" dirty="0" err="1"/>
              <a:t>löschen</a:t>
            </a:r>
            <a:endParaRPr lang="en-US" dirty="0"/>
          </a:p>
          <a:p>
            <a:pPr lvl="1"/>
            <a:r>
              <a:rPr lang="en-US" dirty="0"/>
              <a:t>Routing</a:t>
            </a:r>
          </a:p>
          <a:p>
            <a:pPr lvl="1"/>
            <a:r>
              <a:rPr lang="en-US" dirty="0" err="1"/>
              <a:t>Ausblick</a:t>
            </a:r>
            <a:endParaRPr lang="en-US" dirty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395694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de-DE" dirty="0"/>
              <a:t>Verwendete Technologien</a:t>
            </a:r>
            <a:br>
              <a:rPr lang="de-DE" dirty="0"/>
            </a:br>
            <a:br>
              <a:rPr lang="de-DE" dirty="0"/>
            </a:b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12642884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MongoDB (NoSQL)</a:t>
            </a:r>
          </a:p>
        </p:txBody>
      </p:sp>
      <p:sp>
        <p:nvSpPr>
          <p:cNvPr id="9" name="Content"/>
          <p:cNvSpPr txBox="1"/>
          <p:nvPr>
            <p:custDataLst>
              <p:custData r:id="rId1"/>
            </p:custDataLst>
          </p:nvPr>
        </p:nvSpPr>
        <p:spPr>
          <a:xfrm>
            <a:off x="8746272" y="994508"/>
            <a:ext cx="2836800" cy="1264962"/>
          </a:xfrm>
          <a:prstGeom prst="rect">
            <a:avLst/>
          </a:prstGeom>
          <a:noFill/>
          <a:ln>
            <a:noFill/>
          </a:ln>
        </p:spPr>
        <p:txBody>
          <a:bodyPr wrap="square" lIns="91440" tIns="18288" rIns="91440" bIns="45720" rtlCol="0" anchor="ctr" anchorCtr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004769"/>
                </a:solidFill>
              </a:rPr>
              <a:t>(1) </a:t>
            </a:r>
            <a:r>
              <a:rPr lang="en-US" sz="1600" dirty="0" err="1">
                <a:solidFill>
                  <a:srgbClr val="004769"/>
                </a:solidFill>
              </a:rPr>
              <a:t>Primärschlüssel</a:t>
            </a:r>
            <a:r>
              <a:rPr lang="en-US" sz="1600" dirty="0">
                <a:solidFill>
                  <a:srgbClr val="004769"/>
                </a:solidFill>
              </a:rPr>
              <a:t> der </a:t>
            </a:r>
            <a:r>
              <a:rPr lang="en-US" sz="1600" dirty="0" err="1">
                <a:solidFill>
                  <a:srgbClr val="004769"/>
                </a:solidFill>
              </a:rPr>
              <a:t>Frage</a:t>
            </a:r>
            <a:endParaRPr lang="en-US" sz="1600" dirty="0">
              <a:solidFill>
                <a:srgbClr val="004769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004769"/>
                </a:solidFill>
                <a:ea typeface="Segoe UI" pitchFamily="34" charset="0"/>
                <a:cs typeface="Segoe UI" pitchFamily="34" charset="0"/>
              </a:rPr>
              <a:t>(2) </a:t>
            </a:r>
            <a:r>
              <a:rPr lang="en-US" sz="1600" dirty="0" err="1">
                <a:solidFill>
                  <a:srgbClr val="004769"/>
                </a:solidFill>
                <a:ea typeface="Segoe UI" pitchFamily="34" charset="0"/>
                <a:cs typeface="Segoe UI" pitchFamily="34" charset="0"/>
              </a:rPr>
              <a:t>Titel</a:t>
            </a:r>
            <a:r>
              <a:rPr lang="en-US" sz="1600" dirty="0">
                <a:solidFill>
                  <a:srgbClr val="004769"/>
                </a:solidFill>
                <a:ea typeface="Segoe UI" pitchFamily="34" charset="0"/>
                <a:cs typeface="Segoe UI" pitchFamily="34" charset="0"/>
              </a:rPr>
              <a:t> der </a:t>
            </a:r>
            <a:r>
              <a:rPr lang="en-US" sz="1600" dirty="0" err="1">
                <a:solidFill>
                  <a:srgbClr val="004769"/>
                </a:solidFill>
                <a:ea typeface="Segoe UI" pitchFamily="34" charset="0"/>
                <a:cs typeface="Segoe UI" pitchFamily="34" charset="0"/>
              </a:rPr>
              <a:t>Frage</a:t>
            </a:r>
            <a:endParaRPr lang="en-US" sz="1600" dirty="0">
              <a:solidFill>
                <a:srgbClr val="004769"/>
              </a:solidFill>
              <a:ea typeface="Segoe UI" pitchFamily="34" charset="0"/>
              <a:cs typeface="Segoe UI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004769"/>
                </a:solidFill>
                <a:ea typeface="Segoe UI" pitchFamily="34" charset="0"/>
                <a:cs typeface="Segoe UI" pitchFamily="34" charset="0"/>
              </a:rPr>
              <a:t>(3) </a:t>
            </a:r>
            <a:r>
              <a:rPr lang="en-US" sz="1600" dirty="0" err="1">
                <a:solidFill>
                  <a:srgbClr val="004769"/>
                </a:solidFill>
                <a:ea typeface="Segoe UI" pitchFamily="34" charset="0"/>
                <a:cs typeface="Segoe UI" pitchFamily="34" charset="0"/>
              </a:rPr>
              <a:t>Fach</a:t>
            </a:r>
            <a:r>
              <a:rPr lang="en-US" sz="1600" dirty="0">
                <a:solidFill>
                  <a:srgbClr val="004769"/>
                </a:solidFill>
                <a:ea typeface="Segoe UI" pitchFamily="34" charset="0"/>
                <a:cs typeface="Segoe UI" pitchFamily="34" charset="0"/>
              </a:rPr>
              <a:t> </a:t>
            </a:r>
          </a:p>
          <a:p>
            <a:endParaRPr lang="en-US" sz="1400" dirty="0">
              <a:solidFill>
                <a:srgbClr val="004769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240729"/>
            <a:ext cx="7059066" cy="3976802"/>
          </a:xfrm>
          <a:prstGeom prst="rect">
            <a:avLst/>
          </a:prstGeom>
        </p:spPr>
      </p:pic>
      <p:sp>
        <p:nvSpPr>
          <p:cNvPr id="8" name="Rechteck 7"/>
          <p:cNvSpPr/>
          <p:nvPr/>
        </p:nvSpPr>
        <p:spPr>
          <a:xfrm>
            <a:off x="3045818" y="1828056"/>
            <a:ext cx="2115312" cy="310896"/>
          </a:xfrm>
          <a:prstGeom prst="rect">
            <a:avLst/>
          </a:prstGeom>
          <a:noFill/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Ellipse 10"/>
          <p:cNvSpPr/>
          <p:nvPr>
            <p:custDataLst>
              <p:custData r:id="rId2"/>
            </p:custDataLst>
          </p:nvPr>
        </p:nvSpPr>
        <p:spPr>
          <a:xfrm>
            <a:off x="278696" y="1869984"/>
            <a:ext cx="288000" cy="288000"/>
          </a:xfrm>
          <a:prstGeom prst="ellipse">
            <a:avLst/>
          </a:prstGeom>
          <a:solidFill>
            <a:srgbClr val="FFCC00"/>
          </a:solidFill>
          <a:ln w="19050">
            <a:solidFill>
              <a:srgbClr val="0047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rgbClr val="004769"/>
                </a:solidFill>
                <a:latin typeface="+mj-lt"/>
              </a:rPr>
              <a:t>1</a:t>
            </a:r>
          </a:p>
        </p:txBody>
      </p:sp>
      <p:sp>
        <p:nvSpPr>
          <p:cNvPr id="13" name="Ellipse 12"/>
          <p:cNvSpPr/>
          <p:nvPr>
            <p:custDataLst>
              <p:custData r:id="rId3"/>
            </p:custDataLst>
          </p:nvPr>
        </p:nvSpPr>
        <p:spPr>
          <a:xfrm>
            <a:off x="6504774" y="1839504"/>
            <a:ext cx="288000" cy="288000"/>
          </a:xfrm>
          <a:prstGeom prst="ellipse">
            <a:avLst/>
          </a:prstGeom>
          <a:solidFill>
            <a:srgbClr val="FFCC00"/>
          </a:solidFill>
          <a:ln w="19050">
            <a:solidFill>
              <a:srgbClr val="0047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rgbClr val="004769"/>
                </a:solidFill>
                <a:latin typeface="+mj-lt"/>
              </a:rPr>
              <a:t>3</a:t>
            </a:r>
          </a:p>
        </p:txBody>
      </p:sp>
      <p:sp>
        <p:nvSpPr>
          <p:cNvPr id="14" name="Rechteck 13"/>
          <p:cNvSpPr/>
          <p:nvPr/>
        </p:nvSpPr>
        <p:spPr>
          <a:xfrm>
            <a:off x="6911998" y="1840248"/>
            <a:ext cx="339194" cy="310896"/>
          </a:xfrm>
          <a:prstGeom prst="rect">
            <a:avLst/>
          </a:prstGeom>
          <a:noFill/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/>
          <p:cNvSpPr/>
          <p:nvPr/>
        </p:nvSpPr>
        <p:spPr>
          <a:xfrm>
            <a:off x="650810" y="1847088"/>
            <a:ext cx="2025843" cy="310896"/>
          </a:xfrm>
          <a:prstGeom prst="rect">
            <a:avLst/>
          </a:prstGeom>
          <a:noFill/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Ellipse 8"/>
          <p:cNvSpPr/>
          <p:nvPr>
            <p:custDataLst>
              <p:custData r:id="rId4"/>
            </p:custDataLst>
          </p:nvPr>
        </p:nvSpPr>
        <p:spPr>
          <a:xfrm>
            <a:off x="3815474" y="1440527"/>
            <a:ext cx="288000" cy="288000"/>
          </a:xfrm>
          <a:prstGeom prst="wedgeEllipseCallout">
            <a:avLst>
              <a:gd name="adj1" fmla="val -58273"/>
              <a:gd name="adj2" fmla="val 77120"/>
            </a:avLst>
          </a:prstGeom>
          <a:solidFill>
            <a:srgbClr val="FFCC00"/>
          </a:solidFill>
          <a:ln w="19050">
            <a:solidFill>
              <a:srgbClr val="0047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rgbClr val="004769"/>
                </a:solidFill>
                <a:latin typeface="+mj-lt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076115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136" y="1245492"/>
            <a:ext cx="6934200" cy="38862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MongoDB (NoSQL)</a:t>
            </a:r>
          </a:p>
        </p:txBody>
      </p:sp>
      <p:sp>
        <p:nvSpPr>
          <p:cNvPr id="5" name="Ellipse 4"/>
          <p:cNvSpPr/>
          <p:nvPr>
            <p:custDataLst>
              <p:custData r:id="rId1"/>
            </p:custDataLst>
          </p:nvPr>
        </p:nvSpPr>
        <p:spPr>
          <a:xfrm>
            <a:off x="10020001" y="3791476"/>
            <a:ext cx="288000" cy="288000"/>
          </a:xfrm>
          <a:prstGeom prst="ellipse">
            <a:avLst/>
          </a:prstGeom>
          <a:solidFill>
            <a:srgbClr val="FFCC00"/>
          </a:solidFill>
          <a:ln w="19050">
            <a:solidFill>
              <a:srgbClr val="0047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rgbClr val="004769"/>
                </a:solidFill>
                <a:latin typeface="+mj-lt"/>
              </a:rPr>
              <a:t>2</a:t>
            </a:r>
          </a:p>
        </p:txBody>
      </p:sp>
      <p:sp>
        <p:nvSpPr>
          <p:cNvPr id="6" name="Ellipse 8"/>
          <p:cNvSpPr/>
          <p:nvPr>
            <p:custDataLst>
              <p:custData r:id="rId2"/>
            </p:custDataLst>
          </p:nvPr>
        </p:nvSpPr>
        <p:spPr>
          <a:xfrm>
            <a:off x="10063673" y="4451544"/>
            <a:ext cx="288000" cy="288000"/>
          </a:xfrm>
          <a:prstGeom prst="wedgeEllipseCallout">
            <a:avLst>
              <a:gd name="adj1" fmla="val -77323"/>
              <a:gd name="adj2" fmla="val -62580"/>
            </a:avLst>
          </a:prstGeom>
          <a:solidFill>
            <a:srgbClr val="FFCC00"/>
          </a:solidFill>
          <a:ln w="19050">
            <a:solidFill>
              <a:srgbClr val="0047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rgbClr val="004769"/>
                </a:solidFill>
                <a:latin typeface="+mj-lt"/>
              </a:rPr>
              <a:t>1</a:t>
            </a:r>
          </a:p>
        </p:txBody>
      </p:sp>
      <p:sp>
        <p:nvSpPr>
          <p:cNvPr id="9" name="Content"/>
          <p:cNvSpPr txBox="1"/>
          <p:nvPr>
            <p:custDataLst>
              <p:custData r:id="rId3"/>
            </p:custDataLst>
          </p:nvPr>
        </p:nvSpPr>
        <p:spPr>
          <a:xfrm>
            <a:off x="8668512" y="1305341"/>
            <a:ext cx="3101561" cy="1511183"/>
          </a:xfrm>
          <a:prstGeom prst="rect">
            <a:avLst/>
          </a:prstGeom>
          <a:noFill/>
          <a:ln>
            <a:noFill/>
          </a:ln>
        </p:spPr>
        <p:txBody>
          <a:bodyPr wrap="square" lIns="91440" tIns="18288" rIns="91440" bIns="45720" rtlCol="0" anchor="ctr" anchorCtr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004769"/>
                </a:solidFill>
              </a:rPr>
              <a:t>(1) </a:t>
            </a:r>
            <a:r>
              <a:rPr lang="en-US" sz="1600" dirty="0" err="1">
                <a:solidFill>
                  <a:srgbClr val="004769"/>
                </a:solidFill>
              </a:rPr>
              <a:t>Primärschlüssel</a:t>
            </a:r>
            <a:r>
              <a:rPr lang="en-US" sz="1600" dirty="0">
                <a:solidFill>
                  <a:srgbClr val="004769"/>
                </a:solidFill>
              </a:rPr>
              <a:t> der </a:t>
            </a:r>
            <a:r>
              <a:rPr lang="en-US" sz="1600" dirty="0" err="1">
                <a:solidFill>
                  <a:srgbClr val="004769"/>
                </a:solidFill>
              </a:rPr>
              <a:t>Antwort</a:t>
            </a:r>
            <a:endParaRPr lang="en-US" sz="1600" dirty="0">
              <a:solidFill>
                <a:srgbClr val="004769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004769"/>
                </a:solidFill>
                <a:ea typeface="Segoe UI" pitchFamily="34" charset="0"/>
                <a:cs typeface="Segoe UI" pitchFamily="34" charset="0"/>
              </a:rPr>
              <a:t>(2) </a:t>
            </a:r>
            <a:r>
              <a:rPr lang="en-US" sz="1600" dirty="0" err="1">
                <a:solidFill>
                  <a:srgbClr val="004769"/>
                </a:solidFill>
                <a:ea typeface="Segoe UI" pitchFamily="34" charset="0"/>
                <a:cs typeface="Segoe UI" pitchFamily="34" charset="0"/>
              </a:rPr>
              <a:t>Fremdschlüssel</a:t>
            </a:r>
            <a:r>
              <a:rPr lang="en-US" sz="1600" dirty="0">
                <a:solidFill>
                  <a:srgbClr val="004769"/>
                </a:solidFill>
                <a:ea typeface="Segoe UI" pitchFamily="34" charset="0"/>
                <a:cs typeface="Segoe UI" pitchFamily="34" charset="0"/>
              </a:rPr>
              <a:t> </a:t>
            </a:r>
            <a:r>
              <a:rPr lang="en-US" sz="1600" dirty="0" err="1">
                <a:solidFill>
                  <a:srgbClr val="004769"/>
                </a:solidFill>
                <a:ea typeface="Segoe UI" pitchFamily="34" charset="0"/>
                <a:cs typeface="Segoe UI" pitchFamily="34" charset="0"/>
              </a:rPr>
              <a:t>QuestionId</a:t>
            </a:r>
            <a:endParaRPr lang="en-US" sz="1600" dirty="0">
              <a:solidFill>
                <a:srgbClr val="004769"/>
              </a:solidFill>
              <a:ea typeface="Segoe UI" pitchFamily="34" charset="0"/>
              <a:cs typeface="Segoe UI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004769"/>
                </a:solidFill>
                <a:ea typeface="Segoe UI" pitchFamily="34" charset="0"/>
                <a:cs typeface="Segoe UI" pitchFamily="34" charset="0"/>
              </a:rPr>
              <a:t>(3) </a:t>
            </a:r>
            <a:r>
              <a:rPr lang="en-US" sz="1600" dirty="0" err="1">
                <a:solidFill>
                  <a:srgbClr val="004769"/>
                </a:solidFill>
                <a:ea typeface="Segoe UI" pitchFamily="34" charset="0"/>
                <a:cs typeface="Segoe UI" pitchFamily="34" charset="0"/>
              </a:rPr>
              <a:t>Antwort</a:t>
            </a:r>
            <a:endParaRPr lang="en-US" sz="1600" dirty="0">
              <a:solidFill>
                <a:srgbClr val="004769"/>
              </a:solidFill>
              <a:ea typeface="Segoe UI" pitchFamily="34" charset="0"/>
              <a:cs typeface="Segoe UI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004769"/>
                </a:solidFill>
                <a:ea typeface="Segoe UI" pitchFamily="34" charset="0"/>
                <a:cs typeface="Segoe UI" pitchFamily="34" charset="0"/>
              </a:rPr>
              <a:t>(4) </a:t>
            </a:r>
            <a:r>
              <a:rPr lang="en-US" sz="1600" dirty="0" err="1">
                <a:solidFill>
                  <a:srgbClr val="004769"/>
                </a:solidFill>
                <a:ea typeface="Segoe UI" pitchFamily="34" charset="0"/>
                <a:cs typeface="Segoe UI" pitchFamily="34" charset="0"/>
              </a:rPr>
              <a:t>Korrekte</a:t>
            </a:r>
            <a:r>
              <a:rPr lang="en-US" sz="1600" dirty="0">
                <a:solidFill>
                  <a:srgbClr val="004769"/>
                </a:solidFill>
                <a:ea typeface="Segoe UI" pitchFamily="34" charset="0"/>
                <a:cs typeface="Segoe UI" pitchFamily="34" charset="0"/>
              </a:rPr>
              <a:t> </a:t>
            </a:r>
            <a:r>
              <a:rPr lang="en-US" sz="1600" dirty="0" err="1">
                <a:solidFill>
                  <a:srgbClr val="004769"/>
                </a:solidFill>
                <a:ea typeface="Segoe UI" pitchFamily="34" charset="0"/>
                <a:cs typeface="Segoe UI" pitchFamily="34" charset="0"/>
              </a:rPr>
              <a:t>Antwort</a:t>
            </a:r>
            <a:r>
              <a:rPr lang="en-US" sz="1600" dirty="0">
                <a:solidFill>
                  <a:srgbClr val="004769"/>
                </a:solidFill>
                <a:ea typeface="Segoe UI" pitchFamily="34" charset="0"/>
                <a:cs typeface="Segoe UI" pitchFamily="34" charset="0"/>
              </a:rPr>
              <a:t> Ja/</a:t>
            </a:r>
            <a:r>
              <a:rPr lang="en-US" sz="1600" dirty="0" err="1">
                <a:solidFill>
                  <a:srgbClr val="004769"/>
                </a:solidFill>
                <a:ea typeface="Segoe UI" pitchFamily="34" charset="0"/>
                <a:cs typeface="Segoe UI" pitchFamily="34" charset="0"/>
              </a:rPr>
              <a:t>Nein</a:t>
            </a:r>
            <a:r>
              <a:rPr lang="en-US" sz="1600" dirty="0">
                <a:solidFill>
                  <a:srgbClr val="004769"/>
                </a:solidFill>
                <a:ea typeface="Segoe UI" pitchFamily="34" charset="0"/>
                <a:cs typeface="Segoe UI" pitchFamily="34" charset="0"/>
              </a:rPr>
              <a:t> </a:t>
            </a:r>
          </a:p>
          <a:p>
            <a:endParaRPr lang="en-US" sz="1400" dirty="0">
              <a:solidFill>
                <a:srgbClr val="004769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hteck 7"/>
          <p:cNvSpPr/>
          <p:nvPr/>
        </p:nvSpPr>
        <p:spPr>
          <a:xfrm>
            <a:off x="3374136" y="1837944"/>
            <a:ext cx="1600200" cy="245428"/>
          </a:xfrm>
          <a:prstGeom prst="rect">
            <a:avLst/>
          </a:prstGeom>
          <a:noFill/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" name="Grafik 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5963" y="3780031"/>
            <a:ext cx="3371850" cy="1343025"/>
          </a:xfrm>
          <a:prstGeom prst="rect">
            <a:avLst/>
          </a:prstGeom>
        </p:spPr>
      </p:pic>
      <p:sp>
        <p:nvSpPr>
          <p:cNvPr id="12" name="Rechteck 11"/>
          <p:cNvSpPr/>
          <p:nvPr/>
        </p:nvSpPr>
        <p:spPr>
          <a:xfrm>
            <a:off x="8067675" y="3747296"/>
            <a:ext cx="3408426" cy="1393539"/>
          </a:xfrm>
          <a:prstGeom prst="rect">
            <a:avLst/>
          </a:prstGeom>
          <a:noFill/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Ellipse 15"/>
          <p:cNvSpPr/>
          <p:nvPr/>
        </p:nvSpPr>
        <p:spPr>
          <a:xfrm>
            <a:off x="707136" y="3553774"/>
            <a:ext cx="6672072" cy="370814"/>
          </a:xfrm>
          <a:prstGeom prst="ellipse">
            <a:avLst/>
          </a:prstGeom>
          <a:noFill/>
          <a:ln w="19050">
            <a:solidFill>
              <a:srgbClr val="0088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7" name="Ellipse 16"/>
          <p:cNvSpPr/>
          <p:nvPr>
            <p:custDataLst>
              <p:custData r:id="rId4"/>
            </p:custDataLst>
          </p:nvPr>
        </p:nvSpPr>
        <p:spPr>
          <a:xfrm>
            <a:off x="760921" y="1812324"/>
            <a:ext cx="288000" cy="288000"/>
          </a:xfrm>
          <a:prstGeom prst="ellipse">
            <a:avLst/>
          </a:prstGeom>
          <a:solidFill>
            <a:srgbClr val="FFCC00"/>
          </a:solidFill>
          <a:ln w="19050">
            <a:solidFill>
              <a:srgbClr val="0047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rgbClr val="004769"/>
                </a:solidFill>
                <a:latin typeface="+mj-lt"/>
              </a:rPr>
              <a:t>1</a:t>
            </a:r>
          </a:p>
        </p:txBody>
      </p:sp>
      <p:sp>
        <p:nvSpPr>
          <p:cNvPr id="19" name="Rechteck 18"/>
          <p:cNvSpPr/>
          <p:nvPr/>
        </p:nvSpPr>
        <p:spPr>
          <a:xfrm>
            <a:off x="1130808" y="1837944"/>
            <a:ext cx="1600200" cy="245428"/>
          </a:xfrm>
          <a:prstGeom prst="rect">
            <a:avLst/>
          </a:prstGeom>
          <a:noFill/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Rechteck 19"/>
          <p:cNvSpPr/>
          <p:nvPr/>
        </p:nvSpPr>
        <p:spPr>
          <a:xfrm>
            <a:off x="5541264" y="1837944"/>
            <a:ext cx="537337" cy="245428"/>
          </a:xfrm>
          <a:prstGeom prst="rect">
            <a:avLst/>
          </a:prstGeom>
          <a:noFill/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Rechteck 20"/>
          <p:cNvSpPr/>
          <p:nvPr/>
        </p:nvSpPr>
        <p:spPr>
          <a:xfrm>
            <a:off x="6775514" y="1837944"/>
            <a:ext cx="503110" cy="245428"/>
          </a:xfrm>
          <a:prstGeom prst="rect">
            <a:avLst/>
          </a:prstGeom>
          <a:noFill/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Ellipse 8"/>
          <p:cNvSpPr/>
          <p:nvPr>
            <p:custDataLst>
              <p:custData r:id="rId5"/>
            </p:custDataLst>
          </p:nvPr>
        </p:nvSpPr>
        <p:spPr>
          <a:xfrm>
            <a:off x="3006446" y="1481771"/>
            <a:ext cx="288000" cy="288000"/>
          </a:xfrm>
          <a:prstGeom prst="wedgeEllipseCallout">
            <a:avLst>
              <a:gd name="adj1" fmla="val 81427"/>
              <a:gd name="adj2" fmla="val 70770"/>
            </a:avLst>
          </a:prstGeom>
          <a:solidFill>
            <a:srgbClr val="FFCC00"/>
          </a:solidFill>
          <a:ln w="19050">
            <a:solidFill>
              <a:srgbClr val="0047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rgbClr val="004769"/>
                </a:solidFill>
                <a:latin typeface="+mj-lt"/>
              </a:rPr>
              <a:t>2</a:t>
            </a:r>
          </a:p>
        </p:txBody>
      </p:sp>
      <p:sp>
        <p:nvSpPr>
          <p:cNvPr id="23" name="Ellipse 8"/>
          <p:cNvSpPr/>
          <p:nvPr>
            <p:custDataLst>
              <p:custData r:id="rId6"/>
            </p:custDataLst>
          </p:nvPr>
        </p:nvSpPr>
        <p:spPr>
          <a:xfrm>
            <a:off x="5179891" y="1488191"/>
            <a:ext cx="288000" cy="288000"/>
          </a:xfrm>
          <a:prstGeom prst="wedgeEllipseCallout">
            <a:avLst>
              <a:gd name="adj1" fmla="val 65552"/>
              <a:gd name="adj2" fmla="val 58070"/>
            </a:avLst>
          </a:prstGeom>
          <a:solidFill>
            <a:srgbClr val="FFCC00"/>
          </a:solidFill>
          <a:ln w="19050">
            <a:solidFill>
              <a:srgbClr val="0047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rgbClr val="004769"/>
                </a:solidFill>
                <a:latin typeface="+mj-lt"/>
              </a:rPr>
              <a:t>3</a:t>
            </a:r>
          </a:p>
        </p:txBody>
      </p:sp>
      <p:sp>
        <p:nvSpPr>
          <p:cNvPr id="24" name="Ellipse 8"/>
          <p:cNvSpPr/>
          <p:nvPr>
            <p:custDataLst>
              <p:custData r:id="rId7"/>
            </p:custDataLst>
          </p:nvPr>
        </p:nvSpPr>
        <p:spPr>
          <a:xfrm>
            <a:off x="6487514" y="1481771"/>
            <a:ext cx="288000" cy="288000"/>
          </a:xfrm>
          <a:prstGeom prst="wedgeEllipseCallout">
            <a:avLst>
              <a:gd name="adj1" fmla="val 68727"/>
              <a:gd name="adj2" fmla="val 83470"/>
            </a:avLst>
          </a:prstGeom>
          <a:solidFill>
            <a:srgbClr val="FFCC00"/>
          </a:solidFill>
          <a:ln w="19050">
            <a:solidFill>
              <a:srgbClr val="0047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rgbClr val="004769"/>
                </a:solidFill>
                <a:latin typeface="+mj-lt"/>
              </a:rPr>
              <a:t>4</a:t>
            </a:r>
          </a:p>
        </p:txBody>
      </p:sp>
      <p:sp>
        <p:nvSpPr>
          <p:cNvPr id="25" name="Textfeld 24"/>
          <p:cNvSpPr txBox="1"/>
          <p:nvPr/>
        </p:nvSpPr>
        <p:spPr>
          <a:xfrm>
            <a:off x="8668512" y="3188592"/>
            <a:ext cx="1503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4769"/>
                </a:solidFill>
              </a:rPr>
              <a:t>JSON-Object</a:t>
            </a:r>
            <a:endParaRPr lang="de-DE" b="1" dirty="0">
              <a:solidFill>
                <a:srgbClr val="00476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4584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Express</a:t>
            </a:r>
          </a:p>
        </p:txBody>
      </p:sp>
      <p:sp>
        <p:nvSpPr>
          <p:cNvPr id="5" name="Ellipse 8"/>
          <p:cNvSpPr/>
          <p:nvPr>
            <p:custDataLst>
              <p:custData r:id="rId1"/>
            </p:custDataLst>
          </p:nvPr>
        </p:nvSpPr>
        <p:spPr>
          <a:xfrm>
            <a:off x="6963296" y="1267429"/>
            <a:ext cx="288000" cy="288000"/>
          </a:xfrm>
          <a:prstGeom prst="wedgeEllipseCallout">
            <a:avLst>
              <a:gd name="adj1" fmla="val -77323"/>
              <a:gd name="adj2" fmla="val -62580"/>
            </a:avLst>
          </a:prstGeom>
          <a:solidFill>
            <a:srgbClr val="FFCC00"/>
          </a:solidFill>
          <a:ln w="19050">
            <a:solidFill>
              <a:srgbClr val="0047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rgbClr val="004769"/>
                </a:solidFill>
                <a:latin typeface="+mj-lt"/>
              </a:rPr>
              <a:t>1</a:t>
            </a:r>
          </a:p>
        </p:txBody>
      </p:sp>
      <p:sp>
        <p:nvSpPr>
          <p:cNvPr id="7" name="Ellipse 8"/>
          <p:cNvSpPr/>
          <p:nvPr>
            <p:custDataLst>
              <p:custData r:id="rId2"/>
            </p:custDataLst>
          </p:nvPr>
        </p:nvSpPr>
        <p:spPr>
          <a:xfrm>
            <a:off x="5438605" y="2186214"/>
            <a:ext cx="288000" cy="288000"/>
          </a:xfrm>
          <a:prstGeom prst="wedgeEllipseCallout">
            <a:avLst>
              <a:gd name="adj1" fmla="val -77323"/>
              <a:gd name="adj2" fmla="val -62580"/>
            </a:avLst>
          </a:prstGeom>
          <a:solidFill>
            <a:srgbClr val="FFCC00"/>
          </a:solidFill>
          <a:ln w="19050">
            <a:solidFill>
              <a:srgbClr val="0047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rgbClr val="004769"/>
                </a:solidFill>
                <a:latin typeface="+mj-lt"/>
              </a:rPr>
              <a:t>3</a:t>
            </a:r>
          </a:p>
        </p:txBody>
      </p:sp>
      <p:sp>
        <p:nvSpPr>
          <p:cNvPr id="8" name="Ellipse 7"/>
          <p:cNvSpPr/>
          <p:nvPr>
            <p:custDataLst>
              <p:custData r:id="rId3"/>
            </p:custDataLst>
          </p:nvPr>
        </p:nvSpPr>
        <p:spPr>
          <a:xfrm>
            <a:off x="2227935" y="2657174"/>
            <a:ext cx="288000" cy="288000"/>
          </a:xfrm>
          <a:prstGeom prst="ellipse">
            <a:avLst/>
          </a:prstGeom>
          <a:solidFill>
            <a:srgbClr val="FFCC00"/>
          </a:solidFill>
          <a:ln w="19050">
            <a:solidFill>
              <a:srgbClr val="0047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rgbClr val="004769"/>
                </a:solidFill>
                <a:latin typeface="+mj-lt"/>
              </a:rPr>
              <a:t>4</a:t>
            </a:r>
          </a:p>
        </p:txBody>
      </p:sp>
      <p:sp>
        <p:nvSpPr>
          <p:cNvPr id="9" name="Content"/>
          <p:cNvSpPr txBox="1"/>
          <p:nvPr>
            <p:custDataLst>
              <p:custData r:id="rId4"/>
            </p:custDataLst>
          </p:nvPr>
        </p:nvSpPr>
        <p:spPr>
          <a:xfrm>
            <a:off x="8697976" y="1080000"/>
            <a:ext cx="2836800" cy="1203406"/>
          </a:xfrm>
          <a:prstGeom prst="rect">
            <a:avLst/>
          </a:prstGeom>
          <a:noFill/>
        </p:spPr>
        <p:txBody>
          <a:bodyPr wrap="square" lIns="91440" tIns="18288" rIns="91440" bIns="45720" rtlCol="0" anchor="ctr" anchorCtr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004769"/>
                </a:solidFill>
              </a:rPr>
              <a:t>(1) </a:t>
            </a:r>
            <a:r>
              <a:rPr lang="en-US" sz="1600" dirty="0" err="1">
                <a:solidFill>
                  <a:srgbClr val="004769"/>
                </a:solidFill>
              </a:rPr>
              <a:t>Routendefinitionen</a:t>
            </a:r>
            <a:r>
              <a:rPr lang="en-US" sz="1600" dirty="0">
                <a:solidFill>
                  <a:srgbClr val="004769"/>
                </a:solidFill>
              </a:rPr>
              <a:t> </a:t>
            </a:r>
            <a:r>
              <a:rPr lang="en-US" sz="1600" dirty="0" err="1">
                <a:solidFill>
                  <a:srgbClr val="004769"/>
                </a:solidFill>
              </a:rPr>
              <a:t>für</a:t>
            </a:r>
            <a:r>
              <a:rPr lang="en-US" sz="1600" dirty="0">
                <a:solidFill>
                  <a:srgbClr val="004769"/>
                </a:solidFill>
              </a:rPr>
              <a:t> Questions und Answers</a:t>
            </a:r>
            <a:r>
              <a:rPr lang="en-US" sz="1600" b="1" dirty="0">
                <a:solidFill>
                  <a:srgbClr val="004769"/>
                </a:solidFill>
              </a:rPr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004769"/>
                </a:solidFill>
              </a:rPr>
              <a:t>(2) </a:t>
            </a:r>
            <a:r>
              <a:rPr lang="en-US" sz="1600" dirty="0">
                <a:solidFill>
                  <a:srgbClr val="004769"/>
                </a:solidFill>
              </a:rPr>
              <a:t>Server </a:t>
            </a:r>
            <a:r>
              <a:rPr lang="en-US" sz="1600" dirty="0" err="1">
                <a:solidFill>
                  <a:srgbClr val="004769"/>
                </a:solidFill>
              </a:rPr>
              <a:t>wird</a:t>
            </a:r>
            <a:r>
              <a:rPr lang="en-US" sz="1600" dirty="0">
                <a:solidFill>
                  <a:srgbClr val="004769"/>
                </a:solidFill>
              </a:rPr>
              <a:t> </a:t>
            </a:r>
            <a:r>
              <a:rPr lang="en-US" sz="1600" dirty="0" err="1">
                <a:solidFill>
                  <a:srgbClr val="004769"/>
                </a:solidFill>
              </a:rPr>
              <a:t>gestartet</a:t>
            </a:r>
            <a:r>
              <a:rPr lang="en-US" sz="1600" dirty="0">
                <a:solidFill>
                  <a:srgbClr val="004769"/>
                </a:solidFill>
              </a:rPr>
              <a:t> und </a:t>
            </a:r>
            <a:r>
              <a:rPr lang="en-US" sz="1600" dirty="0" err="1">
                <a:solidFill>
                  <a:srgbClr val="004769"/>
                </a:solidFill>
              </a:rPr>
              <a:t>lauscht</a:t>
            </a:r>
            <a:r>
              <a:rPr lang="en-US" sz="1600" dirty="0">
                <a:solidFill>
                  <a:srgbClr val="004769"/>
                </a:solidFill>
              </a:rPr>
              <a:t> auf Port 3000</a:t>
            </a:r>
            <a:endParaRPr lang="en-US" sz="1600" b="1" dirty="0">
              <a:solidFill>
                <a:srgbClr val="004769"/>
              </a:solidFill>
              <a:ea typeface="Segoe UI" pitchFamily="34" charset="0"/>
              <a:cs typeface="Segoe UI" pitchFamily="34" charset="0"/>
            </a:endParaRPr>
          </a:p>
          <a:p>
            <a:endParaRPr lang="en-US" sz="1000" dirty="0">
              <a:solidFill>
                <a:srgbClr val="0088C5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080000"/>
            <a:ext cx="5160645" cy="4680585"/>
          </a:xfrm>
          <a:prstGeom prst="rect">
            <a:avLst/>
          </a:prstGeom>
        </p:spPr>
      </p:pic>
      <p:sp>
        <p:nvSpPr>
          <p:cNvPr id="4" name="Rechteck 3"/>
          <p:cNvSpPr/>
          <p:nvPr/>
        </p:nvSpPr>
        <p:spPr>
          <a:xfrm>
            <a:off x="829340" y="1555429"/>
            <a:ext cx="2636874" cy="464757"/>
          </a:xfrm>
          <a:prstGeom prst="rect">
            <a:avLst/>
          </a:prstGeom>
          <a:noFill/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/>
          <p:cNvSpPr/>
          <p:nvPr/>
        </p:nvSpPr>
        <p:spPr>
          <a:xfrm>
            <a:off x="829340" y="4458118"/>
            <a:ext cx="2636874" cy="1219668"/>
          </a:xfrm>
          <a:prstGeom prst="rect">
            <a:avLst/>
          </a:prstGeom>
          <a:noFill/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Ellipse 11"/>
          <p:cNvSpPr/>
          <p:nvPr>
            <p:custDataLst>
              <p:custData r:id="rId5"/>
            </p:custDataLst>
          </p:nvPr>
        </p:nvSpPr>
        <p:spPr>
          <a:xfrm>
            <a:off x="3685954" y="1643807"/>
            <a:ext cx="288000" cy="288000"/>
          </a:xfrm>
          <a:prstGeom prst="ellipse">
            <a:avLst/>
          </a:prstGeom>
          <a:solidFill>
            <a:srgbClr val="FFCC00"/>
          </a:solidFill>
          <a:ln w="19050">
            <a:solidFill>
              <a:srgbClr val="0047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rgbClr val="004769"/>
                </a:solidFill>
                <a:latin typeface="+mj-lt"/>
              </a:rPr>
              <a:t>1</a:t>
            </a:r>
          </a:p>
        </p:txBody>
      </p:sp>
      <p:sp>
        <p:nvSpPr>
          <p:cNvPr id="13" name="Ellipse 12"/>
          <p:cNvSpPr/>
          <p:nvPr>
            <p:custDataLst>
              <p:custData r:id="rId6"/>
            </p:custDataLst>
          </p:nvPr>
        </p:nvSpPr>
        <p:spPr>
          <a:xfrm>
            <a:off x="3685954" y="4497285"/>
            <a:ext cx="288000" cy="288000"/>
          </a:xfrm>
          <a:prstGeom prst="ellipse">
            <a:avLst/>
          </a:prstGeom>
          <a:solidFill>
            <a:srgbClr val="FFCC00"/>
          </a:solidFill>
          <a:ln w="19050">
            <a:solidFill>
              <a:srgbClr val="0047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rgbClr val="004769"/>
                </a:solidFill>
                <a:latin typeface="+mj-lt"/>
              </a:rPr>
              <a:t>2</a:t>
            </a:r>
          </a:p>
        </p:txBody>
      </p:sp>
      <p:sp>
        <p:nvSpPr>
          <p:cNvPr id="6" name="Textfeld 5"/>
          <p:cNvSpPr txBox="1"/>
          <p:nvPr/>
        </p:nvSpPr>
        <p:spPr>
          <a:xfrm>
            <a:off x="4167963" y="1267429"/>
            <a:ext cx="11979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rgbClr val="FFCC00"/>
                </a:solidFill>
              </a:rPr>
              <a:t>Server.js</a:t>
            </a:r>
          </a:p>
        </p:txBody>
      </p:sp>
    </p:spTree>
    <p:extLst>
      <p:ext uri="{BB962C8B-B14F-4D97-AF65-F5344CB8AC3E}">
        <p14:creationId xmlns:p14="http://schemas.microsoft.com/office/powerpoint/2010/main" val="42285270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179438"/>
            <a:ext cx="7591425" cy="4314825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Express</a:t>
            </a:r>
          </a:p>
        </p:txBody>
      </p:sp>
      <p:sp>
        <p:nvSpPr>
          <p:cNvPr id="5" name="Ellipse 8"/>
          <p:cNvSpPr/>
          <p:nvPr>
            <p:custDataLst>
              <p:custData r:id="rId1"/>
            </p:custDataLst>
          </p:nvPr>
        </p:nvSpPr>
        <p:spPr>
          <a:xfrm>
            <a:off x="4117312" y="1317589"/>
            <a:ext cx="288000" cy="288000"/>
          </a:xfrm>
          <a:prstGeom prst="wedgeEllipseCallout">
            <a:avLst>
              <a:gd name="adj1" fmla="val -104397"/>
              <a:gd name="adj2" fmla="val 72788"/>
            </a:avLst>
          </a:prstGeom>
          <a:solidFill>
            <a:srgbClr val="FFCC00"/>
          </a:solidFill>
          <a:ln w="19050">
            <a:solidFill>
              <a:srgbClr val="0047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rgbClr val="004769"/>
                </a:solidFill>
                <a:latin typeface="+mj-lt"/>
              </a:rPr>
              <a:t>1</a:t>
            </a:r>
          </a:p>
        </p:txBody>
      </p:sp>
      <p:sp>
        <p:nvSpPr>
          <p:cNvPr id="9" name="Content"/>
          <p:cNvSpPr txBox="1"/>
          <p:nvPr>
            <p:custDataLst>
              <p:custData r:id="rId2"/>
            </p:custDataLst>
          </p:nvPr>
        </p:nvSpPr>
        <p:spPr>
          <a:xfrm>
            <a:off x="8752690" y="1056327"/>
            <a:ext cx="2836800" cy="1541961"/>
          </a:xfrm>
          <a:prstGeom prst="rect">
            <a:avLst/>
          </a:prstGeom>
          <a:noFill/>
        </p:spPr>
        <p:txBody>
          <a:bodyPr wrap="square" lIns="91440" tIns="18288" rIns="91440" bIns="45720" rtlCol="0" anchor="ctr" anchorCtr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004769"/>
                </a:solidFill>
              </a:rPr>
              <a:t>(1)</a:t>
            </a:r>
            <a:r>
              <a:rPr lang="en-US" sz="1600" dirty="0">
                <a:solidFill>
                  <a:srgbClr val="004769"/>
                </a:solidFill>
              </a:rPr>
              <a:t> </a:t>
            </a:r>
            <a:r>
              <a:rPr lang="en-US" sz="1600" dirty="0" err="1">
                <a:solidFill>
                  <a:srgbClr val="004769"/>
                </a:solidFill>
              </a:rPr>
              <a:t>Verbindung</a:t>
            </a:r>
            <a:r>
              <a:rPr lang="en-US" sz="1600" dirty="0">
                <a:solidFill>
                  <a:srgbClr val="004769"/>
                </a:solidFill>
              </a:rPr>
              <a:t> </a:t>
            </a:r>
            <a:r>
              <a:rPr lang="en-US" sz="1600" dirty="0" err="1">
                <a:solidFill>
                  <a:srgbClr val="004769"/>
                </a:solidFill>
              </a:rPr>
              <a:t>zur</a:t>
            </a:r>
            <a:r>
              <a:rPr lang="en-US" sz="1600" dirty="0">
                <a:solidFill>
                  <a:srgbClr val="004769"/>
                </a:solidFill>
              </a:rPr>
              <a:t> Questions-Collection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004769"/>
                </a:solidFill>
                <a:ea typeface="Segoe UI" pitchFamily="34" charset="0"/>
                <a:cs typeface="Segoe UI" pitchFamily="34" charset="0"/>
              </a:rPr>
              <a:t>(2) </a:t>
            </a:r>
            <a:r>
              <a:rPr lang="en-US" sz="1600" dirty="0">
                <a:solidFill>
                  <a:srgbClr val="004769"/>
                </a:solidFill>
                <a:ea typeface="Segoe UI" pitchFamily="34" charset="0"/>
                <a:cs typeface="Segoe UI" pitchFamily="34" charset="0"/>
              </a:rPr>
              <a:t>Get Request um </a:t>
            </a:r>
            <a:r>
              <a:rPr lang="en-US" sz="1600" dirty="0" err="1">
                <a:solidFill>
                  <a:srgbClr val="004769"/>
                </a:solidFill>
                <a:ea typeface="Segoe UI" pitchFamily="34" charset="0"/>
                <a:cs typeface="Segoe UI" pitchFamily="34" charset="0"/>
              </a:rPr>
              <a:t>Fragen</a:t>
            </a:r>
            <a:r>
              <a:rPr lang="en-US" sz="1600" dirty="0">
                <a:solidFill>
                  <a:srgbClr val="004769"/>
                </a:solidFill>
                <a:ea typeface="Segoe UI" pitchFamily="34" charset="0"/>
                <a:cs typeface="Segoe UI" pitchFamily="34" charset="0"/>
              </a:rPr>
              <a:t> </a:t>
            </a:r>
            <a:r>
              <a:rPr lang="en-US" sz="1600" dirty="0" err="1">
                <a:solidFill>
                  <a:srgbClr val="004769"/>
                </a:solidFill>
                <a:ea typeface="Segoe UI" pitchFamily="34" charset="0"/>
                <a:cs typeface="Segoe UI" pitchFamily="34" charset="0"/>
              </a:rPr>
              <a:t>vom</a:t>
            </a:r>
            <a:r>
              <a:rPr lang="en-US" sz="1600" dirty="0">
                <a:solidFill>
                  <a:srgbClr val="004769"/>
                </a:solidFill>
                <a:ea typeface="Segoe UI" pitchFamily="34" charset="0"/>
                <a:cs typeface="Segoe UI" pitchFamily="34" charset="0"/>
              </a:rPr>
              <a:t> Server </a:t>
            </a:r>
            <a:r>
              <a:rPr lang="en-US" sz="1600" dirty="0" err="1">
                <a:solidFill>
                  <a:srgbClr val="004769"/>
                </a:solidFill>
                <a:ea typeface="Segoe UI" pitchFamily="34" charset="0"/>
                <a:cs typeface="Segoe UI" pitchFamily="34" charset="0"/>
              </a:rPr>
              <a:t>zu</a:t>
            </a:r>
            <a:r>
              <a:rPr lang="en-US" sz="1600" dirty="0">
                <a:solidFill>
                  <a:srgbClr val="004769"/>
                </a:solidFill>
                <a:ea typeface="Segoe UI" pitchFamily="34" charset="0"/>
                <a:cs typeface="Segoe UI" pitchFamily="34" charset="0"/>
              </a:rPr>
              <a:t> </a:t>
            </a:r>
            <a:r>
              <a:rPr lang="en-US" sz="1600" dirty="0" err="1">
                <a:solidFill>
                  <a:srgbClr val="004769"/>
                </a:solidFill>
                <a:ea typeface="Segoe UI" pitchFamily="34" charset="0"/>
                <a:cs typeface="Segoe UI" pitchFamily="34" charset="0"/>
              </a:rPr>
              <a:t>empfangen</a:t>
            </a:r>
            <a:endParaRPr lang="en-US" sz="1600" dirty="0">
              <a:solidFill>
                <a:srgbClr val="004769"/>
              </a:solidFill>
              <a:ea typeface="Segoe UI" pitchFamily="34" charset="0"/>
              <a:cs typeface="Segoe UI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600" b="1" dirty="0">
              <a:solidFill>
                <a:srgbClr val="004769"/>
              </a:solidFill>
              <a:ea typeface="Segoe UI" pitchFamily="34" charset="0"/>
              <a:cs typeface="Segoe UI" pitchFamily="34" charset="0"/>
            </a:endParaRPr>
          </a:p>
          <a:p>
            <a:endParaRPr lang="en-US" sz="1600" dirty="0">
              <a:solidFill>
                <a:srgbClr val="004769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Rechteck 13"/>
          <p:cNvSpPr/>
          <p:nvPr/>
        </p:nvSpPr>
        <p:spPr>
          <a:xfrm>
            <a:off x="3175591" y="1743740"/>
            <a:ext cx="1609060" cy="134679"/>
          </a:xfrm>
          <a:prstGeom prst="rect">
            <a:avLst/>
          </a:prstGeom>
          <a:solidFill>
            <a:srgbClr val="FFC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/>
          <p:cNvSpPr/>
          <p:nvPr/>
        </p:nvSpPr>
        <p:spPr>
          <a:xfrm>
            <a:off x="992371" y="2195288"/>
            <a:ext cx="6911163" cy="2993400"/>
          </a:xfrm>
          <a:prstGeom prst="rect">
            <a:avLst/>
          </a:prstGeom>
          <a:noFill/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Textfeld 15"/>
          <p:cNvSpPr txBox="1"/>
          <p:nvPr/>
        </p:nvSpPr>
        <p:spPr>
          <a:xfrm>
            <a:off x="5805377" y="1276923"/>
            <a:ext cx="1779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FFCC00"/>
                </a:solidFill>
              </a:rPr>
              <a:t>Questions.js</a:t>
            </a:r>
          </a:p>
        </p:txBody>
      </p:sp>
      <p:sp>
        <p:nvSpPr>
          <p:cNvPr id="17" name="Ellipse 16"/>
          <p:cNvSpPr/>
          <p:nvPr>
            <p:custDataLst>
              <p:custData r:id="rId3"/>
            </p:custDataLst>
          </p:nvPr>
        </p:nvSpPr>
        <p:spPr>
          <a:xfrm>
            <a:off x="4117312" y="3859331"/>
            <a:ext cx="288000" cy="288000"/>
          </a:xfrm>
          <a:prstGeom prst="ellipse">
            <a:avLst/>
          </a:prstGeom>
          <a:solidFill>
            <a:srgbClr val="FFCC00"/>
          </a:solidFill>
          <a:ln w="19050">
            <a:solidFill>
              <a:srgbClr val="0047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rgbClr val="004769"/>
                </a:solidFill>
                <a:latin typeface="+mj-lt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3975426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Angular 2 </a:t>
            </a:r>
            <a:r>
              <a:rPr lang="en-US" dirty="0" err="1"/>
              <a:t>Architektur</a:t>
            </a:r>
            <a:endParaRPr lang="en-US" dirty="0"/>
          </a:p>
        </p:txBody>
      </p:sp>
      <p:sp>
        <p:nvSpPr>
          <p:cNvPr id="12" name="Content"/>
          <p:cNvSpPr txBox="1"/>
          <p:nvPr>
            <p:custDataLst>
              <p:custData r:id="rId1"/>
            </p:custDataLst>
          </p:nvPr>
        </p:nvSpPr>
        <p:spPr>
          <a:xfrm>
            <a:off x="8324850" y="1181934"/>
            <a:ext cx="3333751" cy="1141851"/>
          </a:xfrm>
          <a:prstGeom prst="rect">
            <a:avLst/>
          </a:prstGeom>
          <a:noFill/>
        </p:spPr>
        <p:txBody>
          <a:bodyPr wrap="square" lIns="91440" tIns="18288" rIns="91440" bIns="45720" rtlCol="0" anchor="ctr" anchorCtr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004769"/>
                </a:solidFill>
                <a:ea typeface="Segoe UI" pitchFamily="34" charset="0"/>
                <a:cs typeface="Segoe UI" pitchFamily="34" charset="0"/>
              </a:rPr>
              <a:t>(1) </a:t>
            </a:r>
            <a:r>
              <a:rPr lang="en-US" sz="1600" dirty="0">
                <a:solidFill>
                  <a:srgbClr val="004769"/>
                </a:solidFill>
                <a:ea typeface="Segoe UI" pitchFamily="34" charset="0"/>
                <a:cs typeface="Segoe UI" pitchFamily="34" charset="0"/>
              </a:rPr>
              <a:t>Die View </a:t>
            </a:r>
            <a:r>
              <a:rPr lang="en-US" sz="1600" dirty="0" err="1">
                <a:solidFill>
                  <a:srgbClr val="004769"/>
                </a:solidFill>
                <a:ea typeface="Segoe UI" pitchFamily="34" charset="0"/>
                <a:cs typeface="Segoe UI" pitchFamily="34" charset="0"/>
              </a:rPr>
              <a:t>einer</a:t>
            </a:r>
            <a:r>
              <a:rPr lang="en-US" sz="1600" dirty="0">
                <a:solidFill>
                  <a:srgbClr val="004769"/>
                </a:solidFill>
                <a:ea typeface="Segoe UI" pitchFamily="34" charset="0"/>
                <a:cs typeface="Segoe UI" pitchFamily="34" charset="0"/>
              </a:rPr>
              <a:t> </a:t>
            </a:r>
            <a:r>
              <a:rPr lang="en-US" sz="1600" dirty="0" err="1">
                <a:solidFill>
                  <a:srgbClr val="004769"/>
                </a:solidFill>
                <a:ea typeface="Segoe UI" pitchFamily="34" charset="0"/>
                <a:cs typeface="Segoe UI" pitchFamily="34" charset="0"/>
              </a:rPr>
              <a:t>Komponente</a:t>
            </a:r>
            <a:r>
              <a:rPr lang="en-US" sz="1600" dirty="0">
                <a:solidFill>
                  <a:srgbClr val="004769"/>
                </a:solidFill>
                <a:ea typeface="Segoe UI" pitchFamily="34" charset="0"/>
                <a:cs typeface="Segoe UI" pitchFamily="34" charset="0"/>
              </a:rPr>
              <a:t> (HTML)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004769"/>
                </a:solidFill>
                <a:ea typeface="Segoe UI" pitchFamily="34" charset="0"/>
                <a:cs typeface="Segoe UI" pitchFamily="34" charset="0"/>
              </a:rPr>
              <a:t>(2) </a:t>
            </a:r>
            <a:r>
              <a:rPr lang="en-US" sz="1600" dirty="0" err="1">
                <a:solidFill>
                  <a:srgbClr val="004769"/>
                </a:solidFill>
                <a:ea typeface="Segoe UI" pitchFamily="34" charset="0"/>
                <a:cs typeface="Segoe UI" pitchFamily="34" charset="0"/>
              </a:rPr>
              <a:t>Komponente</a:t>
            </a:r>
            <a:r>
              <a:rPr lang="en-US" sz="1600" dirty="0">
                <a:solidFill>
                  <a:srgbClr val="004769"/>
                </a:solidFill>
                <a:ea typeface="Segoe UI" pitchFamily="34" charset="0"/>
                <a:cs typeface="Segoe UI" pitchFamily="34" charset="0"/>
              </a:rPr>
              <a:t> </a:t>
            </a:r>
            <a:r>
              <a:rPr lang="en-US" sz="1600" dirty="0" err="1">
                <a:solidFill>
                  <a:srgbClr val="004769"/>
                </a:solidFill>
                <a:ea typeface="Segoe UI" pitchFamily="34" charset="0"/>
                <a:cs typeface="Segoe UI" pitchFamily="34" charset="0"/>
              </a:rPr>
              <a:t>steuert</a:t>
            </a:r>
            <a:r>
              <a:rPr lang="en-US" sz="1600" dirty="0">
                <a:solidFill>
                  <a:srgbClr val="004769"/>
                </a:solidFill>
                <a:ea typeface="Segoe UI" pitchFamily="34" charset="0"/>
                <a:cs typeface="Segoe UI" pitchFamily="34" charset="0"/>
              </a:rPr>
              <a:t> die View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b="1" dirty="0">
              <a:solidFill>
                <a:srgbClr val="004769"/>
              </a:solidFill>
              <a:ea typeface="Segoe UI" pitchFamily="34" charset="0"/>
              <a:cs typeface="Segoe UI" pitchFamily="34" charset="0"/>
            </a:endParaRPr>
          </a:p>
          <a:p>
            <a:endParaRPr lang="en-US" sz="1000" dirty="0">
              <a:solidFill>
                <a:srgbClr val="004769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Rechteck 2"/>
          <p:cNvSpPr/>
          <p:nvPr/>
        </p:nvSpPr>
        <p:spPr>
          <a:xfrm>
            <a:off x="4671152" y="1718630"/>
            <a:ext cx="1575412" cy="872553"/>
          </a:xfrm>
          <a:prstGeom prst="rect">
            <a:avLst/>
          </a:prstGeom>
          <a:noFill/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extfeld 12"/>
          <p:cNvSpPr txBox="1"/>
          <p:nvPr/>
        </p:nvSpPr>
        <p:spPr>
          <a:xfrm>
            <a:off x="4957588" y="1955227"/>
            <a:ext cx="1145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004769"/>
                </a:solidFill>
              </a:rPr>
              <a:t>Template</a:t>
            </a:r>
          </a:p>
        </p:txBody>
      </p:sp>
      <p:sp>
        <p:nvSpPr>
          <p:cNvPr id="15" name="Rechteck 14"/>
          <p:cNvSpPr/>
          <p:nvPr/>
        </p:nvSpPr>
        <p:spPr>
          <a:xfrm>
            <a:off x="4638101" y="3800077"/>
            <a:ext cx="1663547" cy="872553"/>
          </a:xfrm>
          <a:prstGeom prst="rect">
            <a:avLst/>
          </a:prstGeom>
          <a:noFill/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Textfeld 15"/>
          <p:cNvSpPr txBox="1"/>
          <p:nvPr/>
        </p:nvSpPr>
        <p:spPr>
          <a:xfrm>
            <a:off x="4841912" y="4023137"/>
            <a:ext cx="1360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004769"/>
                </a:solidFill>
              </a:rPr>
              <a:t>Component</a:t>
            </a:r>
            <a:endParaRPr lang="de-DE" dirty="0">
              <a:solidFill>
                <a:srgbClr val="004769"/>
              </a:solidFill>
            </a:endParaRPr>
          </a:p>
        </p:txBody>
      </p:sp>
      <p:cxnSp>
        <p:nvCxnSpPr>
          <p:cNvPr id="17" name="Gekrümmte Verbindung 18"/>
          <p:cNvCxnSpPr>
            <a:cxnSpLocks/>
          </p:cNvCxnSpPr>
          <p:nvPr/>
        </p:nvCxnSpPr>
        <p:spPr>
          <a:xfrm rot="1080000">
            <a:off x="5960084" y="2113379"/>
            <a:ext cx="756000" cy="2052000"/>
          </a:xfrm>
          <a:prstGeom prst="curvedConnector3">
            <a:avLst>
              <a:gd name="adj1" fmla="val 161392"/>
            </a:avLst>
          </a:prstGeom>
          <a:ln w="19050">
            <a:solidFill>
              <a:srgbClr val="0088C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krümmte Verbindung 18"/>
          <p:cNvCxnSpPr>
            <a:cxnSpLocks/>
          </p:cNvCxnSpPr>
          <p:nvPr/>
        </p:nvCxnSpPr>
        <p:spPr>
          <a:xfrm rot="12180000">
            <a:off x="4145934" y="2142389"/>
            <a:ext cx="864000" cy="2124000"/>
          </a:xfrm>
          <a:prstGeom prst="curvedConnector3">
            <a:avLst>
              <a:gd name="adj1" fmla="val 161392"/>
            </a:avLst>
          </a:prstGeom>
          <a:ln w="19050">
            <a:solidFill>
              <a:srgbClr val="0088C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feld 23"/>
          <p:cNvSpPr txBox="1"/>
          <p:nvPr/>
        </p:nvSpPr>
        <p:spPr>
          <a:xfrm>
            <a:off x="2103733" y="2780030"/>
            <a:ext cx="10775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004769"/>
                </a:solidFill>
              </a:rPr>
              <a:t>Property Binding</a:t>
            </a:r>
          </a:p>
        </p:txBody>
      </p:sp>
      <p:sp>
        <p:nvSpPr>
          <p:cNvPr id="26" name="Textfeld 25"/>
          <p:cNvSpPr txBox="1"/>
          <p:nvPr/>
        </p:nvSpPr>
        <p:spPr>
          <a:xfrm>
            <a:off x="7718580" y="2739742"/>
            <a:ext cx="12782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004769"/>
                </a:solidFill>
              </a:rPr>
              <a:t>Event Binding</a:t>
            </a:r>
          </a:p>
        </p:txBody>
      </p:sp>
      <p:sp>
        <p:nvSpPr>
          <p:cNvPr id="27" name="Denkblase: wolkenförmig 26"/>
          <p:cNvSpPr/>
          <p:nvPr/>
        </p:nvSpPr>
        <p:spPr>
          <a:xfrm>
            <a:off x="3765319" y="2833055"/>
            <a:ext cx="3249316" cy="612648"/>
          </a:xfrm>
          <a:prstGeom prst="cloudCallou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Textfeld 27"/>
          <p:cNvSpPr txBox="1"/>
          <p:nvPr/>
        </p:nvSpPr>
        <p:spPr>
          <a:xfrm>
            <a:off x="4777960" y="2954713"/>
            <a:ext cx="12240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004769"/>
                </a:solidFill>
              </a:rPr>
              <a:t>Metadata</a:t>
            </a:r>
            <a:endParaRPr lang="de-DE" dirty="0">
              <a:solidFill>
                <a:srgbClr val="004769"/>
              </a:solidFill>
            </a:endParaRPr>
          </a:p>
        </p:txBody>
      </p:sp>
      <p:sp>
        <p:nvSpPr>
          <p:cNvPr id="30" name="Ellipse 8"/>
          <p:cNvSpPr/>
          <p:nvPr>
            <p:custDataLst>
              <p:custData r:id="rId2"/>
            </p:custDataLst>
          </p:nvPr>
        </p:nvSpPr>
        <p:spPr>
          <a:xfrm>
            <a:off x="6356734" y="1227052"/>
            <a:ext cx="288000" cy="288000"/>
          </a:xfrm>
          <a:prstGeom prst="wedgeEllipseCallout">
            <a:avLst>
              <a:gd name="adj1" fmla="val -79235"/>
              <a:gd name="adj2" fmla="val 82246"/>
            </a:avLst>
          </a:prstGeom>
          <a:solidFill>
            <a:srgbClr val="FFCC00"/>
          </a:solidFill>
          <a:ln w="19050">
            <a:solidFill>
              <a:srgbClr val="0047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rgbClr val="004769"/>
                </a:solidFill>
                <a:latin typeface="+mj-lt"/>
              </a:rPr>
              <a:t>1</a:t>
            </a:r>
          </a:p>
        </p:txBody>
      </p:sp>
      <p:sp>
        <p:nvSpPr>
          <p:cNvPr id="31" name="Ellipse 8"/>
          <p:cNvSpPr/>
          <p:nvPr>
            <p:custDataLst>
              <p:custData r:id="rId3"/>
            </p:custDataLst>
          </p:nvPr>
        </p:nvSpPr>
        <p:spPr>
          <a:xfrm>
            <a:off x="6472159" y="4773808"/>
            <a:ext cx="288000" cy="288000"/>
          </a:xfrm>
          <a:prstGeom prst="wedgeEllipseCallout">
            <a:avLst>
              <a:gd name="adj1" fmla="val -79235"/>
              <a:gd name="adj2" fmla="val -73197"/>
            </a:avLst>
          </a:prstGeom>
          <a:solidFill>
            <a:srgbClr val="FFCC00"/>
          </a:solidFill>
          <a:ln w="19050">
            <a:solidFill>
              <a:srgbClr val="0047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rgbClr val="004769"/>
                </a:solidFill>
                <a:latin typeface="+mj-lt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8294126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Typescript</a:t>
            </a:r>
          </a:p>
        </p:txBody>
      </p:sp>
      <p:sp>
        <p:nvSpPr>
          <p:cNvPr id="30" name="Ellipse 8"/>
          <p:cNvSpPr/>
          <p:nvPr>
            <p:custDataLst>
              <p:custData r:id="rId1"/>
            </p:custDataLst>
          </p:nvPr>
        </p:nvSpPr>
        <p:spPr>
          <a:xfrm>
            <a:off x="6356734" y="1227052"/>
            <a:ext cx="288000" cy="288000"/>
          </a:xfrm>
          <a:prstGeom prst="wedgeEllipseCallout">
            <a:avLst>
              <a:gd name="adj1" fmla="val -79235"/>
              <a:gd name="adj2" fmla="val 82246"/>
            </a:avLst>
          </a:prstGeom>
          <a:solidFill>
            <a:srgbClr val="FFCC00"/>
          </a:solidFill>
          <a:ln w="19050">
            <a:solidFill>
              <a:srgbClr val="0047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rgbClr val="004769"/>
                </a:solidFill>
                <a:latin typeface="+mj-lt"/>
              </a:rPr>
              <a:t>1</a:t>
            </a:r>
          </a:p>
        </p:txBody>
      </p:sp>
      <p:sp>
        <p:nvSpPr>
          <p:cNvPr id="4" name="Textfeld 3"/>
          <p:cNvSpPr txBox="1"/>
          <p:nvPr/>
        </p:nvSpPr>
        <p:spPr>
          <a:xfrm>
            <a:off x="762000" y="1371052"/>
            <a:ext cx="5257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rgbClr val="004769"/>
                </a:solidFill>
              </a:rPr>
              <a:t>Open Source Programmiersprache von Microsoft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rgbClr val="004769"/>
                </a:solidFill>
              </a:rPr>
              <a:t>Jeder JavaScript Code ist gültiger </a:t>
            </a:r>
            <a:r>
              <a:rPr lang="de-DE" sz="1600" dirty="0" err="1">
                <a:solidFill>
                  <a:srgbClr val="004769"/>
                </a:solidFill>
              </a:rPr>
              <a:t>TypeScript</a:t>
            </a:r>
            <a:r>
              <a:rPr lang="de-DE" sz="1600" dirty="0">
                <a:solidFill>
                  <a:srgbClr val="004769"/>
                </a:solidFill>
              </a:rPr>
              <a:t> 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rgbClr val="004769"/>
                </a:solidFill>
              </a:rPr>
              <a:t>Das Endresultat von </a:t>
            </a:r>
            <a:r>
              <a:rPr lang="de-DE" sz="1600" dirty="0" err="1">
                <a:solidFill>
                  <a:srgbClr val="004769"/>
                </a:solidFill>
              </a:rPr>
              <a:t>TypeScript</a:t>
            </a:r>
            <a:r>
              <a:rPr lang="de-DE" sz="1600" dirty="0">
                <a:solidFill>
                  <a:srgbClr val="004769"/>
                </a:solidFill>
              </a:rPr>
              <a:t> ist JavaScript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rgbClr val="004769"/>
                </a:solidFill>
              </a:rPr>
              <a:t>Features: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rgbClr val="004769"/>
                </a:solidFill>
              </a:rPr>
              <a:t>Optionales Typsystem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rgbClr val="004769"/>
                </a:solidFill>
              </a:rPr>
              <a:t>Vererbung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 err="1">
                <a:solidFill>
                  <a:srgbClr val="004769"/>
                </a:solidFill>
              </a:rPr>
              <a:t>Classes</a:t>
            </a:r>
            <a:endParaRPr lang="de-DE" sz="1600" dirty="0">
              <a:solidFill>
                <a:srgbClr val="004769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rgbClr val="004769"/>
                </a:solidFill>
              </a:rPr>
              <a:t>Interfaces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 err="1">
                <a:solidFill>
                  <a:srgbClr val="004769"/>
                </a:solidFill>
              </a:rPr>
              <a:t>Generics</a:t>
            </a:r>
            <a:endParaRPr lang="de-DE" sz="1600" dirty="0">
              <a:solidFill>
                <a:srgbClr val="00476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5286174"/>
      </p:ext>
    </p:extLst>
  </p:cSld>
  <p:clrMapOvr>
    <a:masterClrMapping/>
  </p:clrMapOvr>
</p:sld>
</file>

<file path=ppt/theme/theme1.xml><?xml version="1.0" encoding="utf-8"?>
<a:theme xmlns:a="http://schemas.openxmlformats.org/drawingml/2006/main" name="Powerpoint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wisto">
      <a:majorFont>
        <a:latin typeface="URWGroteskTMedExtNar"/>
        <a:ea typeface=""/>
        <a:cs typeface=""/>
      </a:majorFont>
      <a:minorFont>
        <a:latin typeface="URWGroteskT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 w="19050">
          <a:solidFill>
            <a:srgbClr val="0088C5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äsentation 16-9.potx" id="{4866A013-67C5-4BDF-BBB4-BDFDE93F67FF}" vid="{CB4F6F4C-EF53-4F03-8B62-DCD4E3AAA442}"/>
    </a:ext>
  </a:extLst>
</a:theme>
</file>

<file path=ppt/theme/theme2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awisto">
      <a:majorFont>
        <a:latin typeface="URWGroteskTMedExtNar"/>
        <a:ea typeface=""/>
        <a:cs typeface=""/>
      </a:majorFont>
      <a:minorFont>
        <a:latin typeface="URWGroteskT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wisto">
      <a:majorFont>
        <a:latin typeface="URWGroteskTMedExtNar"/>
        <a:ea typeface=""/>
        <a:cs typeface=""/>
      </a:majorFont>
      <a:minorFont>
        <a:latin typeface="URWGroteskT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.xml"/></Relationships>
</file>

<file path=customXml/_rels/item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.xml"/></Relationships>
</file>

<file path=customXml/_rels/item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.xml"/></Relationships>
</file>

<file path=customXml/_rels/item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.xml"/></Relationships>
</file>

<file path=customXml/_rels/item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.xml"/></Relationships>
</file>

<file path=customXml/_rels/item1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.xml"/></Relationships>
</file>

<file path=customXml/_rels/item1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.xml"/></Relationships>
</file>

<file path=customXml/_rels/item1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.xml"/></Relationships>
</file>

<file path=customXml/_rels/item1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.xml"/></Relationships>
</file>

<file path=customXml/_rels/item1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2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.xml"/></Relationships>
</file>

<file path=customXml/_rels/item2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.xml"/></Relationships>
</file>

<file path=customXml/_rels/item2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.xml"/></Relationships>
</file>

<file path=customXml/_rels/item2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.xml"/></Relationships>
</file>

<file path=customXml/_rels/item2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.xml"/></Relationships>
</file>

<file path=customXml/_rels/item2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.xml"/></Relationships>
</file>

<file path=customXml/_rels/item2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6.xml"/></Relationships>
</file>

<file path=customXml/_rels/item2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7.xml"/></Relationships>
</file>

<file path=customXml/_rels/item2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8.xml"/></Relationships>
</file>

<file path=customXml/_rels/item2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9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3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0.xml"/></Relationships>
</file>

<file path=customXml/_rels/item3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1.xml"/></Relationships>
</file>

<file path=customXml/_rels/item3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2.xml"/></Relationships>
</file>

<file path=customXml/_rels/item3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3.xml"/></Relationships>
</file>

<file path=customXml/_rels/item3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4.xml"/></Relationships>
</file>

<file path=customXml/_rels/item3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5.xml"/></Relationships>
</file>

<file path=customXml/_rels/item3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6.xml"/></Relationships>
</file>

<file path=customXml/_rels/item3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7.xml"/></Relationships>
</file>

<file path=customXml/_rels/item3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8.xml"/></Relationships>
</file>

<file path=customXml/_rels/item3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9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4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0.xml"/></Relationships>
</file>

<file path=customXml/_rels/item4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1.xml"/></Relationships>
</file>

<file path=customXml/_rels/item4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2.xml"/></Relationships>
</file>

<file path=customXml/_rels/item4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3.xml"/></Relationships>
</file>

<file path=customXml/_rels/item4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4.xml"/></Relationships>
</file>

<file path=customXml/_rels/item4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5.xml"/></Relationships>
</file>

<file path=customXml/_rels/item4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6.xml"/></Relationships>
</file>

<file path=customXml/_rels/item4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7.xml"/></Relationships>
</file>

<file path=customXml/_rels/item4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8.xml"/></Relationships>
</file>

<file path=customXml/_rels/item4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9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5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0.xml"/></Relationships>
</file>

<file path=customXml/_rels/item5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1.xml"/></Relationships>
</file>

<file path=customXml/_rels/item5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2.xml"/></Relationships>
</file>

<file path=customXml/_rels/item5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3.xml"/></Relationships>
</file>

<file path=customXml/_rels/item5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4.xml"/></Relationships>
</file>

<file path=customXml/_rels/item5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5.xml"/></Relationships>
</file>

<file path=customXml/_rels/item5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6.xml"/></Relationships>
</file>

<file path=customXml/_rels/item5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7.xml"/></Relationships>
</file>

<file path=customXml/_rels/item5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8.xml"/></Relationships>
</file>

<file path=customXml/_rels/item5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9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6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0.xml"/></Relationships>
</file>

<file path=customXml/_rels/item6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1.xml"/></Relationships>
</file>

<file path=customXml/_rels/item6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2.xml"/></Relationships>
</file>

<file path=customXml/_rels/item6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3.xml"/></Relationships>
</file>

<file path=customXml/_rels/item6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4.xml"/></Relationships>
</file>

<file path=customXml/_rels/item6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5.xml"/></Relationships>
</file>

<file path=customXml/_rels/item6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6.xml"/></Relationships>
</file>

<file path=customXml/_rels/item6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7.xml"/></Relationships>
</file>

<file path=customXml/_rels/item6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8.xml"/></Relationships>
</file>

<file path=customXml/_rels/item6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9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7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0.xml"/></Relationships>
</file>

<file path=customXml/_rels/item7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1.xml"/></Relationships>
</file>

<file path=customXml/_rels/item7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2.xml"/></Relationships>
</file>

<file path=customXml/_rels/item7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3.xml"/></Relationships>
</file>

<file path=customXml/_rels/item7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4.xml"/></Relationships>
</file>

<file path=customXml/_rels/item7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5.xml"/></Relationships>
</file>

<file path=customXml/_rels/item7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6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_rels/item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.xml"/></Relationships>
</file>

<file path=customXml/item1.xml><?xml version="1.0" encoding="utf-8"?>
<Control xmlns="http://schemas.microsoft.com/VisualStudio/2011/storyboarding/control">
  <Id Name="49ea58c5-3f2f-48b1-ad73-9e5cae5a677e" Revision="2" Stencil="System.MyShapes" StencilVersion="1.0"/>
</Control>
</file>

<file path=customXml/item10.xml><?xml version="1.0" encoding="utf-8"?>
<Control xmlns="http://schemas.microsoft.com/VisualStudio/2011/storyboarding/control">
  <Id Name="10592d32-30fd-4d2b-adba-974e02108a3a" Revision="2" Stencil="System.MyShapes" StencilVersion="1.0"/>
</Control>
</file>

<file path=customXml/item11.xml><?xml version="1.0" encoding="utf-8"?>
<Control xmlns="http://schemas.microsoft.com/VisualStudio/2011/storyboarding/control">
  <Id Name="49ea58c5-3f2f-48b1-ad73-9e5cae5a677e" Revision="2" Stencil="System.MyShapes" StencilVersion="1.0"/>
</Control>
</file>

<file path=customXml/item12.xml><?xml version="1.0" encoding="utf-8"?>
<Control xmlns="http://schemas.microsoft.com/VisualStudio/2011/storyboarding/control">
  <Id Name="10592d32-30fd-4d2b-adba-974e02108a3a" Revision="2" Stencil="System.MyShapes" StencilVersion="1.0"/>
</Control>
</file>

<file path=customXml/item13.xml><?xml version="1.0" encoding="utf-8"?>
<Control xmlns="http://schemas.microsoft.com/VisualStudio/2011/storyboarding/control">
  <Id Name="10592d32-30fd-4d2b-adba-974e02108a3a" Revision="2" Stencil="System.MyShapes" StencilVersion="1.0"/>
</Control>
</file>

<file path=customXml/item14.xml><?xml version="1.0" encoding="utf-8"?>
<Control xmlns="http://schemas.microsoft.com/VisualStudio/2011/storyboarding/control">
  <Id Name="10592d32-30fd-4d2b-adba-974e02108a3a" Revision="2" Stencil="System.MyShapes" StencilVersion="1.0"/>
</Control>
</file>

<file path=customXml/item15.xml><?xml version="1.0" encoding="utf-8"?>
<Control xmlns="http://schemas.microsoft.com/VisualStudio/2011/storyboarding/control">
  <Id Name="10592d32-30fd-4d2b-adba-974e02108a3a" Revision="2" Stencil="System.MyShapes" StencilVersion="1.0"/>
</Control>
</file>

<file path=customXml/item16.xml><?xml version="1.0" encoding="utf-8"?>
<Control xmlns="http://schemas.microsoft.com/VisualStudio/2011/storyboarding/control">
  <Id Name="10592d32-30fd-4d2b-adba-974e02108a3a" Revision="2" Stencil="System.MyShapes" StencilVersion="1.0"/>
</Control>
</file>

<file path=customXml/item17.xml><?xml version="1.0" encoding="utf-8"?>
<Control xmlns="http://schemas.microsoft.com/VisualStudio/2011/storyboarding/control">
  <Id Name="10592d32-30fd-4d2b-adba-974e02108a3a" Revision="2" Stencil="System.MyShapes" StencilVersion="1.0"/>
</Control>
</file>

<file path=customXml/item18.xml><?xml version="1.0" encoding="utf-8"?>
<Control xmlns="http://schemas.microsoft.com/VisualStudio/2011/storyboarding/control">
  <Id Name="10592d32-30fd-4d2b-adba-974e02108a3a" Revision="2" Stencil="System.MyShapes" StencilVersion="1.0"/>
</Control>
</file>

<file path=customXml/item19.xml><?xml version="1.0" encoding="utf-8"?>
<Control xmlns="http://schemas.microsoft.com/VisualStudio/2011/storyboarding/control">
  <Id Name="49ea58c5-3f2f-48b1-ad73-9e5cae5a677e" Revision="2" Stencil="System.MyShapes" StencilVersion="1.0"/>
</Control>
</file>

<file path=customXml/item2.xml><?xml version="1.0" encoding="utf-8"?>
<Control xmlns="http://schemas.microsoft.com/VisualStudio/2011/storyboarding/control">
  <Id Name="49ea58c5-3f2f-48b1-ad73-9e5cae5a677e" Revision="2" Stencil="System.MyShapes" StencilVersion="1.0"/>
</Control>
</file>

<file path=customXml/item20.xml><?xml version="1.0" encoding="utf-8"?>
<Control xmlns="http://schemas.microsoft.com/VisualStudio/2011/storyboarding/control">
  <Id Name="9feafe21-7c2c-4b12-810b-d05c712cb860" Revision="1" Stencil="System.MyShapes" StencilVersion="1.0"/>
</Control>
</file>

<file path=customXml/item21.xml><?xml version="1.0" encoding="utf-8"?>
<Control xmlns="http://schemas.microsoft.com/VisualStudio/2011/storyboarding/control">
  <Id Name="10592d32-30fd-4d2b-adba-974e02108a3a" Revision="2" Stencil="System.MyShapes" StencilVersion="1.0"/>
</Control>
</file>

<file path=customXml/item22.xml><?xml version="1.0" encoding="utf-8"?>
<Control xmlns="http://schemas.microsoft.com/VisualStudio/2011/storyboarding/control">
  <Id Name="10592d32-30fd-4d2b-adba-974e02108a3a" Revision="2" Stencil="System.MyShapes" StencilVersion="1.0"/>
</Control>
</file>

<file path=customXml/item23.xml><?xml version="1.0" encoding="utf-8"?>
<Control xmlns="http://schemas.microsoft.com/VisualStudio/2011/storyboarding/control">
  <Id Name="49ea58c5-3f2f-48b1-ad73-9e5cae5a677e" Revision="2" Stencil="System.MyShapes" StencilVersion="1.0"/>
</Control>
</file>

<file path=customXml/item24.xml><?xml version="1.0" encoding="utf-8"?>
<Control xmlns="http://schemas.microsoft.com/VisualStudio/2011/storyboarding/control">
  <Id Name="49ea58c5-3f2f-48b1-ad73-9e5cae5a677e" Revision="2" Stencil="System.MyShapes" StencilVersion="1.0"/>
</Control>
</file>

<file path=customXml/item25.xml><?xml version="1.0" encoding="utf-8"?>
<Control xmlns="http://schemas.microsoft.com/VisualStudio/2011/storyboarding/control">
  <Id Name="9feafe21-7c2c-4b12-810b-d05c712cb860" Revision="1" Stencil="System.MyShapes" StencilVersion="1.0"/>
</Control>
</file>

<file path=customXml/item26.xml><?xml version="1.0" encoding="utf-8"?>
<Control xmlns="http://schemas.microsoft.com/VisualStudio/2011/storyboarding/control">
  <Id Name="49ea58c5-3f2f-48b1-ad73-9e5cae5a677e" Revision="2" Stencil="System.MyShapes" StencilVersion="1.0"/>
</Control>
</file>

<file path=customXml/item27.xml><?xml version="1.0" encoding="utf-8"?>
<Control xmlns="http://schemas.microsoft.com/VisualStudio/2011/storyboarding/control">
  <Id Name="49ea58c5-3f2f-48b1-ad73-9e5cae5a677e" Revision="2" Stencil="System.MyShapes" StencilVersion="1.0"/>
</Control>
</file>

<file path=customXml/item28.xml><?xml version="1.0" encoding="utf-8"?>
<Control xmlns="http://schemas.microsoft.com/VisualStudio/2011/storyboarding/control">
  <Id Name="49ea58c5-3f2f-48b1-ad73-9e5cae5a677e" Revision="2" Stencil="System.MyShapes" StencilVersion="1.0"/>
</Control>
</file>

<file path=customXml/item29.xml><?xml version="1.0" encoding="utf-8"?>
<Control xmlns="http://schemas.microsoft.com/VisualStudio/2011/storyboarding/control">
  <Id Name="49ea58c5-3f2f-48b1-ad73-9e5cae5a677e" Revision="2" Stencil="System.MyShapes" StencilVersion="1.0"/>
</Control>
</file>

<file path=customXml/item3.xml><?xml version="1.0" encoding="utf-8"?>
<Control xmlns="http://schemas.microsoft.com/VisualStudio/2011/storyboarding/control">
  <Id Name="49ea58c5-3f2f-48b1-ad73-9e5cae5a677e" Revision="2" Stencil="System.MyShapes" StencilVersion="1.0"/>
</Control>
</file>

<file path=customXml/item30.xml><?xml version="1.0" encoding="utf-8"?>
<Control xmlns="http://schemas.microsoft.com/VisualStudio/2011/storyboarding/control">
  <Id Name="49ea58c5-3f2f-48b1-ad73-9e5cae5a677e" Revision="2" Stencil="System.MyShapes" StencilVersion="1.0"/>
</Control>
</file>

<file path=customXml/item31.xml><?xml version="1.0" encoding="utf-8"?>
<Control xmlns="http://schemas.microsoft.com/VisualStudio/2011/storyboarding/control">
  <Id Name="49ea58c5-3f2f-48b1-ad73-9e5cae5a677e" Revision="2" Stencil="System.MyShapes" StencilVersion="1.0"/>
</Control>
</file>

<file path=customXml/item32.xml><?xml version="1.0" encoding="utf-8"?>
<Control xmlns="http://schemas.microsoft.com/VisualStudio/2011/storyboarding/control">
  <Id Name="9feafe21-7c2c-4b12-810b-d05c712cb860" Revision="1" Stencil="System.MyShapes" StencilVersion="1.0"/>
</Control>
</file>

<file path=customXml/item33.xml><?xml version="1.0" encoding="utf-8"?>
<Control xmlns="http://schemas.microsoft.com/VisualStudio/2011/storyboarding/control">
  <Id Name="10592d32-30fd-4d2b-adba-974e02108a3a" Revision="2" Stencil="System.MyShapes" StencilVersion="1.0"/>
</Control>
</file>

<file path=customXml/item34.xml><?xml version="1.0" encoding="utf-8"?>
<Control xmlns="http://schemas.microsoft.com/VisualStudio/2011/storyboarding/control">
  <Id Name="49ea58c5-3f2f-48b1-ad73-9e5cae5a677e" Revision="2" Stencil="System.MyShapes" StencilVersion="1.0"/>
</Control>
</file>

<file path=customXml/item35.xml><?xml version="1.0" encoding="utf-8"?>
<Control xmlns="http://schemas.microsoft.com/VisualStudio/2011/storyboarding/control">
  <Id Name="9feafe21-7c2c-4b12-810b-d05c712cb860" Revision="1" Stencil="System.MyShapes" StencilVersion="1.0"/>
</Control>
</file>

<file path=customXml/item36.xml><?xml version="1.0" encoding="utf-8"?>
<Control xmlns="http://schemas.microsoft.com/VisualStudio/2011/storyboarding/control">
  <Id Name="9feafe21-7c2c-4b12-810b-d05c712cb860" Revision="1" Stencil="System.MyShapes" StencilVersion="1.0"/>
</Control>
</file>

<file path=customXml/item37.xml><?xml version="1.0" encoding="utf-8"?>
<Control xmlns="http://schemas.microsoft.com/VisualStudio/2011/storyboarding/control">
  <Id Name="49ea58c5-3f2f-48b1-ad73-9e5cae5a677e" Revision="2" Stencil="System.MyShapes" StencilVersion="1.0"/>
</Control>
</file>

<file path=customXml/item38.xml><?xml version="1.0" encoding="utf-8"?>
<Control xmlns="http://schemas.microsoft.com/VisualStudio/2011/storyboarding/control">
  <Id Name="10592d32-30fd-4d2b-adba-974e02108a3a" Revision="2" Stencil="System.MyShapes" StencilVersion="1.0"/>
</Control>
</file>

<file path=customXml/item39.xml><?xml version="1.0" encoding="utf-8"?>
<Control xmlns="http://schemas.microsoft.com/VisualStudio/2011/storyboarding/control">
  <Id Name="9feafe21-7c2c-4b12-810b-d05c712cb860" Revision="1" Stencil="System.MyShapes" StencilVersion="1.0"/>
</Control>
</file>

<file path=customXml/item4.xml><?xml version="1.0" encoding="utf-8"?>
<Control xmlns="http://schemas.microsoft.com/VisualStudio/2011/storyboarding/control">
  <Id Name="10592d32-30fd-4d2b-adba-974e02108a3a" Revision="2" Stencil="System.MyShapes" StencilVersion="1.0"/>
</Control>
</file>

<file path=customXml/item40.xml><?xml version="1.0" encoding="utf-8"?>
<Control xmlns="http://schemas.microsoft.com/VisualStudio/2011/storyboarding/control">
  <Id Name="49ea58c5-3f2f-48b1-ad73-9e5cae5a677e" Revision="2" Stencil="System.MyShapes" StencilVersion="1.0"/>
</Control>
</file>

<file path=customXml/item41.xml><?xml version="1.0" encoding="utf-8"?>
<Control xmlns="http://schemas.microsoft.com/VisualStudio/2011/storyboarding/control">
  <Id Name="10592d32-30fd-4d2b-adba-974e02108a3a" Revision="2" Stencil="System.MyShapes" StencilVersion="1.0"/>
</Control>
</file>

<file path=customXml/item42.xml><?xml version="1.0" encoding="utf-8"?>
<Control xmlns="http://schemas.microsoft.com/VisualStudio/2011/storyboarding/control">
  <Id Name="9feafe21-7c2c-4b12-810b-d05c712cb860" Revision="1" Stencil="System.MyShapes" StencilVersion="1.0"/>
</Control>
</file>

<file path=customXml/item43.xml><?xml version="1.0" encoding="utf-8"?>
<Control xmlns="http://schemas.microsoft.com/VisualStudio/2011/storyboarding/control">
  <Id Name="49ea58c5-3f2f-48b1-ad73-9e5cae5a677e" Revision="2" Stencil="System.MyShapes" StencilVersion="1.0"/>
</Control>
</file>

<file path=customXml/item44.xml><?xml version="1.0" encoding="utf-8"?>
<Control xmlns="http://schemas.microsoft.com/VisualStudio/2011/storyboarding/control">
  <Id Name="9feafe21-7c2c-4b12-810b-d05c712cb860" Revision="1" Stencil="System.MyShapes" StencilVersion="1.0"/>
</Control>
</file>

<file path=customXml/item45.xml><?xml version="1.0" encoding="utf-8"?>
<Control xmlns="http://schemas.microsoft.com/VisualStudio/2011/storyboarding/control">
  <Id Name="49ea58c5-3f2f-48b1-ad73-9e5cae5a677e" Revision="2" Stencil="System.MyShapes" StencilVersion="1.0"/>
</Control>
</file>

<file path=customXml/item46.xml><?xml version="1.0" encoding="utf-8"?>
<Control xmlns="http://schemas.microsoft.com/VisualStudio/2011/storyboarding/control">
  <Id Name="9feafe21-7c2c-4b12-810b-d05c712cb860" Revision="1" Stencil="System.MyShapes" StencilVersion="1.0"/>
</Control>
</file>

<file path=customXml/item47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48.xml><?xml version="1.0" encoding="utf-8"?>
<Control xmlns="http://schemas.microsoft.com/VisualStudio/2011/storyboarding/control">
  <Id Name="49ea58c5-3f2f-48b1-ad73-9e5cae5a677e" Revision="2" Stencil="System.MyShapes" StencilVersion="1.0"/>
</Control>
</file>

<file path=customXml/item49.xml><?xml version="1.0" encoding="utf-8"?>
<Control xmlns="http://schemas.microsoft.com/VisualStudio/2011/storyboarding/control">
  <Id Name="10592d32-30fd-4d2b-adba-974e02108a3a" Revision="2" Stencil="System.MyShapes" StencilVersion="1.0"/>
</Control>
</file>

<file path=customXml/item5.xml><?xml version="1.0" encoding="utf-8"?>
<Control xmlns="http://schemas.microsoft.com/VisualStudio/2011/storyboarding/control">
  <Id Name="49ea58c5-3f2f-48b1-ad73-9e5cae5a677e" Revision="2" Stencil="System.MyShapes" StencilVersion="1.0"/>
</Control>
</file>

<file path=customXml/item50.xml><?xml version="1.0" encoding="utf-8"?>
<Control xmlns="http://schemas.microsoft.com/VisualStudio/2011/storyboarding/control">
  <Id Name="10592d32-30fd-4d2b-adba-974e02108a3a" Revision="2" Stencil="System.MyShapes" StencilVersion="1.0"/>
</Control>
</file>

<file path=customXml/item51.xml><?xml version="1.0" encoding="utf-8"?>
<Control xmlns="http://schemas.microsoft.com/VisualStudio/2011/storyboarding/control">
  <Id Name="49ea58c5-3f2f-48b1-ad73-9e5cae5a677e" Revision="2" Stencil="System.MyShapes" StencilVersion="1.0"/>
</Control>
</file>

<file path=customXml/item52.xml><?xml version="1.0" encoding="utf-8"?>
<Control xmlns="http://schemas.microsoft.com/VisualStudio/2011/storyboarding/control">
  <Id Name="49ea58c5-3f2f-48b1-ad73-9e5cae5a677e" Revision="2" Stencil="System.MyShapes" StencilVersion="1.0"/>
</Control>
</file>

<file path=customXml/item53.xml><?xml version="1.0" encoding="utf-8"?>
<Control xmlns="http://schemas.microsoft.com/VisualStudio/2011/storyboarding/control">
  <Id Name="9feafe21-7c2c-4b12-810b-d05c712cb860" Revision="1" Stencil="System.MyShapes" StencilVersion="1.0"/>
</Control>
</file>

<file path=customXml/item54.xml><?xml version="1.0" encoding="utf-8"?>
<Control xmlns="http://schemas.microsoft.com/VisualStudio/2011/storyboarding/control">
  <Id Name="49ea58c5-3f2f-48b1-ad73-9e5cae5a677e" Revision="2" Stencil="System.MyShapes" StencilVersion="1.0"/>
</Control>
</file>

<file path=customXml/item55.xml><?xml version="1.0" encoding="utf-8"?>
<Control xmlns="http://schemas.microsoft.com/VisualStudio/2011/storyboarding/control">
  <Id Name="10592d32-30fd-4d2b-adba-974e02108a3a" Revision="2" Stencil="System.MyShapes" StencilVersion="1.0"/>
</Control>
</file>

<file path=customXml/item56.xml><?xml version="1.0" encoding="utf-8"?>
<Control xmlns="http://schemas.microsoft.com/VisualStudio/2011/storyboarding/control">
  <Id Name="10592d32-30fd-4d2b-adba-974e02108a3a" Revision="2" Stencil="System.MyShapes" StencilVersion="1.0"/>
</Control>
</file>

<file path=customXml/item57.xml><?xml version="1.0" encoding="utf-8"?>
<Control xmlns="http://schemas.microsoft.com/VisualStudio/2011/storyboarding/control">
  <Id Name="10592d32-30fd-4d2b-adba-974e02108a3a" Revision="2" Stencil="System.MyShapes" StencilVersion="1.0"/>
</Control>
</file>

<file path=customXml/item58.xml><?xml version="1.0" encoding="utf-8"?>
<Control xmlns="http://schemas.microsoft.com/VisualStudio/2011/storyboarding/control">
  <Id Name="9feafe21-7c2c-4b12-810b-d05c712cb860" Revision="1" Stencil="System.MyShapes" StencilVersion="1.0"/>
</Control>
</file>

<file path=customXml/item59.xml><?xml version="1.0" encoding="utf-8"?>
<Control xmlns="http://schemas.microsoft.com/VisualStudio/2011/storyboarding/control">
  <Id Name="49ea58c5-3f2f-48b1-ad73-9e5cae5a677e" Revision="2" Stencil="System.MyShapes" StencilVersion="1.0"/>
</Control>
</file>

<file path=customXml/item6.xml><?xml version="1.0" encoding="utf-8"?>
<Control xmlns="http://schemas.microsoft.com/VisualStudio/2011/storyboarding/control">
  <Id Name="10592d32-30fd-4d2b-adba-974e02108a3a" Revision="2" Stencil="System.MyShapes" StencilVersion="1.0"/>
</Control>
</file>

<file path=customXml/item60.xml><?xml version="1.0" encoding="utf-8"?>
<Control xmlns="http://schemas.microsoft.com/VisualStudio/2011/storyboarding/control">
  <Id Name="49ea58c5-3f2f-48b1-ad73-9e5cae5a677e" Revision="2" Stencil="System.MyShapes" StencilVersion="1.0"/>
</Control>
</file>

<file path=customXml/item61.xml><?xml version="1.0" encoding="utf-8"?>
<Control xmlns="http://schemas.microsoft.com/VisualStudio/2011/storyboarding/control">
  <Id Name="9feafe21-7c2c-4b12-810b-d05c712cb860" Revision="1" Stencil="System.MyShapes" StencilVersion="1.0"/>
</Control>
</file>

<file path=customXml/item62.xml><?xml version="1.0" encoding="utf-8"?>
<Control xmlns="http://schemas.microsoft.com/VisualStudio/2011/storyboarding/control">
  <Id Name="49ea58c5-3f2f-48b1-ad73-9e5cae5a677e" Revision="2" Stencil="System.MyShapes" StencilVersion="1.0"/>
</Control>
</file>

<file path=customXml/item63.xml><?xml version="1.0" encoding="utf-8"?>
<Control xmlns="http://schemas.microsoft.com/VisualStudio/2011/storyboarding/control">
  <Id Name="49ea58c5-3f2f-48b1-ad73-9e5cae5a677e" Revision="2" Stencil="System.MyShapes" StencilVersion="1.0"/>
</Control>
</file>

<file path=customXml/item64.xml><?xml version="1.0" encoding="utf-8"?>
<Control xmlns="http://schemas.microsoft.com/VisualStudio/2011/storyboarding/control">
  <Id Name="49ea58c5-3f2f-48b1-ad73-9e5cae5a677e" Revision="2" Stencil="System.MyShapes" StencilVersion="1.0"/>
</Control>
</file>

<file path=customXml/item65.xml><?xml version="1.0" encoding="utf-8"?>
<Control xmlns="http://schemas.microsoft.com/VisualStudio/2011/storyboarding/control">
  <Id Name="49ea58c5-3f2f-48b1-ad73-9e5cae5a677e" Revision="2" Stencil="System.MyShapes" StencilVersion="1.0"/>
</Control>
</file>

<file path=customXml/item66.xml><?xml version="1.0" encoding="utf-8"?>
<Control xmlns="http://schemas.microsoft.com/VisualStudio/2011/storyboarding/control">
  <Id Name="9feafe21-7c2c-4b12-810b-d05c712cb860" Revision="1" Stencil="System.MyShapes" StencilVersion="1.0"/>
</Control>
</file>

<file path=customXml/item67.xml><?xml version="1.0" encoding="utf-8"?>
<Control xmlns="http://schemas.microsoft.com/VisualStudio/2011/storyboarding/control">
  <Id Name="9feafe21-7c2c-4b12-810b-d05c712cb860" Revision="1" Stencil="System.MyShapes" StencilVersion="1.0"/>
</Control>
</file>

<file path=customXml/item68.xml><?xml version="1.0" encoding="utf-8"?>
<Control xmlns="http://schemas.microsoft.com/VisualStudio/2011/storyboarding/control">
  <Id Name="49ea58c5-3f2f-48b1-ad73-9e5cae5a677e" Revision="2" Stencil="System.MyShapes" StencilVersion="1.0"/>
</Control>
</file>

<file path=customXml/item69.xml><?xml version="1.0" encoding="utf-8"?>
<Control xmlns="http://schemas.microsoft.com/VisualStudio/2011/storyboarding/control">
  <Id Name="49ea58c5-3f2f-48b1-ad73-9e5cae5a677e" Revision="2" Stencil="System.MyShapes" StencilVersion="1.0"/>
</Control>
</file>

<file path=customXml/item7.xml><?xml version="1.0" encoding="utf-8"?>
<Control xmlns="http://schemas.microsoft.com/VisualStudio/2011/storyboarding/control">
  <Id Name="10592d32-30fd-4d2b-adba-974e02108a3a" Revision="2" Stencil="System.MyShapes" StencilVersion="1.0"/>
</Control>
</file>

<file path=customXml/item70.xml><?xml version="1.0" encoding="utf-8"?>
<Control xmlns="http://schemas.microsoft.com/VisualStudio/2011/storyboarding/control">
  <Id Name="10592d32-30fd-4d2b-adba-974e02108a3a" Revision="2" Stencil="System.MyShapes" StencilVersion="1.0"/>
</Control>
</file>

<file path=customXml/item7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D02E29347D4C94EB7D3B31DF06F779F" ma:contentTypeVersion="0" ma:contentTypeDescription="Create a new document." ma:contentTypeScope="" ma:versionID="a61e4d2ccfd43b07c3b58838b171f7fd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1b05d82d297216baf5b26c55225140df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72.xml><?xml version="1.0" encoding="utf-8"?>
<Control xmlns="http://schemas.microsoft.com/VisualStudio/2011/storyboarding/control">
  <Id Name="10592d32-30fd-4d2b-adba-974e02108a3a" Revision="2" Stencil="System.MyShapes" StencilVersion="1.0"/>
</Control>
</file>

<file path=customXml/item73.xml><?xml version="1.0" encoding="utf-8"?>
<Control xmlns="http://schemas.microsoft.com/VisualStudio/2011/storyboarding/control">
  <Id Name="10592d32-30fd-4d2b-adba-974e02108a3a" Revision="2" Stencil="System.MyShapes" StencilVersion="1.0"/>
</Control>
</file>

<file path=customXml/item7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75.xml><?xml version="1.0" encoding="utf-8"?>
<Control xmlns="http://schemas.microsoft.com/VisualStudio/2011/storyboarding/control">
  <Id Name="10592d32-30fd-4d2b-adba-974e02108a3a" Revision="2" Stencil="System.MyShapes" StencilVersion="1.0"/>
</Control>
</file>

<file path=customXml/item76.xml><?xml version="1.0" encoding="utf-8"?>
<Control xmlns="http://schemas.microsoft.com/VisualStudio/2011/storyboarding/control">
  <Id Name="10592d32-30fd-4d2b-adba-974e02108a3a" Revision="2" Stencil="System.MyShapes" StencilVersion="1.0"/>
</Control>
</file>

<file path=customXml/item8.xml><?xml version="1.0" encoding="utf-8"?>
<Control xmlns="http://schemas.microsoft.com/VisualStudio/2011/storyboarding/control">
  <Id Name="10592d32-30fd-4d2b-adba-974e02108a3a" Revision="2" Stencil="System.MyShapes" StencilVersion="1.0"/>
</Control>
</file>

<file path=customXml/item9.xml><?xml version="1.0" encoding="utf-8"?>
<Control xmlns="http://schemas.microsoft.com/VisualStudio/2011/storyboarding/control">
  <Id Name="10592d32-30fd-4d2b-adba-974e02108a3a" Revision="2" Stencil="System.MyShapes" StencilVersion="1.0"/>
</Control>
</file>

<file path=customXml/itemProps1.xml><?xml version="1.0" encoding="utf-8"?>
<ds:datastoreItem xmlns:ds="http://schemas.openxmlformats.org/officeDocument/2006/customXml" ds:itemID="{2F74DC81-48B5-4BF7-AFA6-98859FDBF515}">
  <ds:schemaRefs>
    <ds:schemaRef ds:uri="http://schemas.microsoft.com/VisualStudio/2011/storyboarding/control"/>
  </ds:schemaRefs>
</ds:datastoreItem>
</file>

<file path=customXml/itemProps10.xml><?xml version="1.0" encoding="utf-8"?>
<ds:datastoreItem xmlns:ds="http://schemas.openxmlformats.org/officeDocument/2006/customXml" ds:itemID="{EA045FBF-C9D1-42EB-B66E-8409CFF4F8B8}">
  <ds:schemaRefs>
    <ds:schemaRef ds:uri="http://schemas.microsoft.com/VisualStudio/2011/storyboarding/control"/>
  </ds:schemaRefs>
</ds:datastoreItem>
</file>

<file path=customXml/itemProps11.xml><?xml version="1.0" encoding="utf-8"?>
<ds:datastoreItem xmlns:ds="http://schemas.openxmlformats.org/officeDocument/2006/customXml" ds:itemID="{F18FE5FA-F9FD-4FF8-BA85-AC2C502120AA}">
  <ds:schemaRefs>
    <ds:schemaRef ds:uri="http://schemas.microsoft.com/VisualStudio/2011/storyboarding/control"/>
  </ds:schemaRefs>
</ds:datastoreItem>
</file>

<file path=customXml/itemProps12.xml><?xml version="1.0" encoding="utf-8"?>
<ds:datastoreItem xmlns:ds="http://schemas.openxmlformats.org/officeDocument/2006/customXml" ds:itemID="{3AA621F9-EE67-41F5-87C8-D8FE52CCA953}">
  <ds:schemaRefs>
    <ds:schemaRef ds:uri="http://schemas.microsoft.com/VisualStudio/2011/storyboarding/control"/>
  </ds:schemaRefs>
</ds:datastoreItem>
</file>

<file path=customXml/itemProps13.xml><?xml version="1.0" encoding="utf-8"?>
<ds:datastoreItem xmlns:ds="http://schemas.openxmlformats.org/officeDocument/2006/customXml" ds:itemID="{3CBE07AB-D859-4666-BDBD-70A83D85A5B8}">
  <ds:schemaRefs>
    <ds:schemaRef ds:uri="http://schemas.microsoft.com/VisualStudio/2011/storyboarding/control"/>
  </ds:schemaRefs>
</ds:datastoreItem>
</file>

<file path=customXml/itemProps14.xml><?xml version="1.0" encoding="utf-8"?>
<ds:datastoreItem xmlns:ds="http://schemas.openxmlformats.org/officeDocument/2006/customXml" ds:itemID="{BFCA4DB8-6BBD-48BE-BE8E-71AC481D130A}">
  <ds:schemaRefs>
    <ds:schemaRef ds:uri="http://schemas.microsoft.com/VisualStudio/2011/storyboarding/control"/>
  </ds:schemaRefs>
</ds:datastoreItem>
</file>

<file path=customXml/itemProps15.xml><?xml version="1.0" encoding="utf-8"?>
<ds:datastoreItem xmlns:ds="http://schemas.openxmlformats.org/officeDocument/2006/customXml" ds:itemID="{5D213004-D444-4D8D-82BA-DC97955A9107}">
  <ds:schemaRefs>
    <ds:schemaRef ds:uri="http://schemas.microsoft.com/VisualStudio/2011/storyboarding/control"/>
  </ds:schemaRefs>
</ds:datastoreItem>
</file>

<file path=customXml/itemProps16.xml><?xml version="1.0" encoding="utf-8"?>
<ds:datastoreItem xmlns:ds="http://schemas.openxmlformats.org/officeDocument/2006/customXml" ds:itemID="{6635B637-01B0-4B08-A3EB-D60D5F26589C}">
  <ds:schemaRefs>
    <ds:schemaRef ds:uri="http://schemas.microsoft.com/VisualStudio/2011/storyboarding/control"/>
  </ds:schemaRefs>
</ds:datastoreItem>
</file>

<file path=customXml/itemProps17.xml><?xml version="1.0" encoding="utf-8"?>
<ds:datastoreItem xmlns:ds="http://schemas.openxmlformats.org/officeDocument/2006/customXml" ds:itemID="{E63CB1DB-8CAF-41FC-B378-B1AC286FA1BC}">
  <ds:schemaRefs>
    <ds:schemaRef ds:uri="http://schemas.microsoft.com/VisualStudio/2011/storyboarding/control"/>
  </ds:schemaRefs>
</ds:datastoreItem>
</file>

<file path=customXml/itemProps18.xml><?xml version="1.0" encoding="utf-8"?>
<ds:datastoreItem xmlns:ds="http://schemas.openxmlformats.org/officeDocument/2006/customXml" ds:itemID="{D6E81380-9D44-41B5-918B-BEEC63DA7E22}">
  <ds:schemaRefs>
    <ds:schemaRef ds:uri="http://schemas.microsoft.com/VisualStudio/2011/storyboarding/control"/>
  </ds:schemaRefs>
</ds:datastoreItem>
</file>

<file path=customXml/itemProps19.xml><?xml version="1.0" encoding="utf-8"?>
<ds:datastoreItem xmlns:ds="http://schemas.openxmlformats.org/officeDocument/2006/customXml" ds:itemID="{D66A4A27-FE5F-4B3E-AF0A-088807C41957}">
  <ds:schemaRefs>
    <ds:schemaRef ds:uri="http://schemas.microsoft.com/VisualStudio/2011/storyboarding/control"/>
  </ds:schemaRefs>
</ds:datastoreItem>
</file>

<file path=customXml/itemProps2.xml><?xml version="1.0" encoding="utf-8"?>
<ds:datastoreItem xmlns:ds="http://schemas.openxmlformats.org/officeDocument/2006/customXml" ds:itemID="{FBE5D854-8B0A-4DCF-96E0-D5D1F870ED70}">
  <ds:schemaRefs>
    <ds:schemaRef ds:uri="http://schemas.microsoft.com/VisualStudio/2011/storyboarding/control"/>
  </ds:schemaRefs>
</ds:datastoreItem>
</file>

<file path=customXml/itemProps20.xml><?xml version="1.0" encoding="utf-8"?>
<ds:datastoreItem xmlns:ds="http://schemas.openxmlformats.org/officeDocument/2006/customXml" ds:itemID="{CE1F3B38-FAFB-449A-9375-40339A9AA2F8}">
  <ds:schemaRefs>
    <ds:schemaRef ds:uri="http://schemas.microsoft.com/VisualStudio/2011/storyboarding/control"/>
  </ds:schemaRefs>
</ds:datastoreItem>
</file>

<file path=customXml/itemProps21.xml><?xml version="1.0" encoding="utf-8"?>
<ds:datastoreItem xmlns:ds="http://schemas.openxmlformats.org/officeDocument/2006/customXml" ds:itemID="{3F5C6025-42F0-41F6-87F1-70DDF3C7F746}">
  <ds:schemaRefs>
    <ds:schemaRef ds:uri="http://schemas.microsoft.com/VisualStudio/2011/storyboarding/control"/>
  </ds:schemaRefs>
</ds:datastoreItem>
</file>

<file path=customXml/itemProps22.xml><?xml version="1.0" encoding="utf-8"?>
<ds:datastoreItem xmlns:ds="http://schemas.openxmlformats.org/officeDocument/2006/customXml" ds:itemID="{6606D209-8B66-42E7-87C2-9F3C263D7931}">
  <ds:schemaRefs>
    <ds:schemaRef ds:uri="http://schemas.microsoft.com/VisualStudio/2011/storyboarding/control"/>
  </ds:schemaRefs>
</ds:datastoreItem>
</file>

<file path=customXml/itemProps23.xml><?xml version="1.0" encoding="utf-8"?>
<ds:datastoreItem xmlns:ds="http://schemas.openxmlformats.org/officeDocument/2006/customXml" ds:itemID="{633826A1-3A84-428C-AE39-AC16A766EAF7}">
  <ds:schemaRefs>
    <ds:schemaRef ds:uri="http://schemas.microsoft.com/VisualStudio/2011/storyboarding/control"/>
  </ds:schemaRefs>
</ds:datastoreItem>
</file>

<file path=customXml/itemProps24.xml><?xml version="1.0" encoding="utf-8"?>
<ds:datastoreItem xmlns:ds="http://schemas.openxmlformats.org/officeDocument/2006/customXml" ds:itemID="{EFFAB89B-BDA2-4DE0-9449-816DBA8C99E6}">
  <ds:schemaRefs>
    <ds:schemaRef ds:uri="http://schemas.microsoft.com/VisualStudio/2011/storyboarding/control"/>
  </ds:schemaRefs>
</ds:datastoreItem>
</file>

<file path=customXml/itemProps25.xml><?xml version="1.0" encoding="utf-8"?>
<ds:datastoreItem xmlns:ds="http://schemas.openxmlformats.org/officeDocument/2006/customXml" ds:itemID="{094CFF8A-CCBF-47BB-8F6D-83829D31A1A4}">
  <ds:schemaRefs>
    <ds:schemaRef ds:uri="http://schemas.microsoft.com/VisualStudio/2011/storyboarding/control"/>
  </ds:schemaRefs>
</ds:datastoreItem>
</file>

<file path=customXml/itemProps26.xml><?xml version="1.0" encoding="utf-8"?>
<ds:datastoreItem xmlns:ds="http://schemas.openxmlformats.org/officeDocument/2006/customXml" ds:itemID="{22B49AC8-4702-462A-86B5-F321BDB9008E}">
  <ds:schemaRefs>
    <ds:schemaRef ds:uri="http://schemas.microsoft.com/VisualStudio/2011/storyboarding/control"/>
  </ds:schemaRefs>
</ds:datastoreItem>
</file>

<file path=customXml/itemProps27.xml><?xml version="1.0" encoding="utf-8"?>
<ds:datastoreItem xmlns:ds="http://schemas.openxmlformats.org/officeDocument/2006/customXml" ds:itemID="{D3EB5902-B2B9-4FD4-BAF3-75B47FD55DD4}">
  <ds:schemaRefs>
    <ds:schemaRef ds:uri="http://schemas.microsoft.com/VisualStudio/2011/storyboarding/control"/>
  </ds:schemaRefs>
</ds:datastoreItem>
</file>

<file path=customXml/itemProps28.xml><?xml version="1.0" encoding="utf-8"?>
<ds:datastoreItem xmlns:ds="http://schemas.openxmlformats.org/officeDocument/2006/customXml" ds:itemID="{E41A9512-04C0-4799-88C4-36F02145A208}">
  <ds:schemaRefs>
    <ds:schemaRef ds:uri="http://schemas.microsoft.com/VisualStudio/2011/storyboarding/control"/>
  </ds:schemaRefs>
</ds:datastoreItem>
</file>

<file path=customXml/itemProps29.xml><?xml version="1.0" encoding="utf-8"?>
<ds:datastoreItem xmlns:ds="http://schemas.openxmlformats.org/officeDocument/2006/customXml" ds:itemID="{A4D4FAA2-F005-465D-BFE7-14E01E5FBE7D}">
  <ds:schemaRefs>
    <ds:schemaRef ds:uri="http://schemas.microsoft.com/VisualStudio/2011/storyboarding/control"/>
  </ds:schemaRefs>
</ds:datastoreItem>
</file>

<file path=customXml/itemProps3.xml><?xml version="1.0" encoding="utf-8"?>
<ds:datastoreItem xmlns:ds="http://schemas.openxmlformats.org/officeDocument/2006/customXml" ds:itemID="{107CCC89-08BC-4176-BEA7-799FEB804BC5}">
  <ds:schemaRefs>
    <ds:schemaRef ds:uri="http://schemas.microsoft.com/VisualStudio/2011/storyboarding/control"/>
  </ds:schemaRefs>
</ds:datastoreItem>
</file>

<file path=customXml/itemProps30.xml><?xml version="1.0" encoding="utf-8"?>
<ds:datastoreItem xmlns:ds="http://schemas.openxmlformats.org/officeDocument/2006/customXml" ds:itemID="{55404633-7B21-452D-AAF1-AA47BECD2662}">
  <ds:schemaRefs>
    <ds:schemaRef ds:uri="http://schemas.microsoft.com/VisualStudio/2011/storyboarding/control"/>
  </ds:schemaRefs>
</ds:datastoreItem>
</file>

<file path=customXml/itemProps31.xml><?xml version="1.0" encoding="utf-8"?>
<ds:datastoreItem xmlns:ds="http://schemas.openxmlformats.org/officeDocument/2006/customXml" ds:itemID="{A5FD23FE-BDDB-4ED3-8E74-99C2E9673826}">
  <ds:schemaRefs>
    <ds:schemaRef ds:uri="http://schemas.microsoft.com/VisualStudio/2011/storyboarding/control"/>
  </ds:schemaRefs>
</ds:datastoreItem>
</file>

<file path=customXml/itemProps32.xml><?xml version="1.0" encoding="utf-8"?>
<ds:datastoreItem xmlns:ds="http://schemas.openxmlformats.org/officeDocument/2006/customXml" ds:itemID="{5AE88794-508C-42AE-B595-69CEA14125DC}">
  <ds:schemaRefs>
    <ds:schemaRef ds:uri="http://schemas.microsoft.com/VisualStudio/2011/storyboarding/control"/>
  </ds:schemaRefs>
</ds:datastoreItem>
</file>

<file path=customXml/itemProps33.xml><?xml version="1.0" encoding="utf-8"?>
<ds:datastoreItem xmlns:ds="http://schemas.openxmlformats.org/officeDocument/2006/customXml" ds:itemID="{00B9ABD7-73D1-44A4-91E8-180E55EDAC0F}">
  <ds:schemaRefs>
    <ds:schemaRef ds:uri="http://schemas.microsoft.com/VisualStudio/2011/storyboarding/control"/>
  </ds:schemaRefs>
</ds:datastoreItem>
</file>

<file path=customXml/itemProps34.xml><?xml version="1.0" encoding="utf-8"?>
<ds:datastoreItem xmlns:ds="http://schemas.openxmlformats.org/officeDocument/2006/customXml" ds:itemID="{E692E74B-8E61-4AB4-B62C-1A13EDF68320}">
  <ds:schemaRefs>
    <ds:schemaRef ds:uri="http://schemas.microsoft.com/VisualStudio/2011/storyboarding/control"/>
  </ds:schemaRefs>
</ds:datastoreItem>
</file>

<file path=customXml/itemProps35.xml><?xml version="1.0" encoding="utf-8"?>
<ds:datastoreItem xmlns:ds="http://schemas.openxmlformats.org/officeDocument/2006/customXml" ds:itemID="{1C5A654C-E4D2-43B2-AA10-B53F6DAA3BFB}">
  <ds:schemaRefs>
    <ds:schemaRef ds:uri="http://schemas.microsoft.com/VisualStudio/2011/storyboarding/control"/>
  </ds:schemaRefs>
</ds:datastoreItem>
</file>

<file path=customXml/itemProps36.xml><?xml version="1.0" encoding="utf-8"?>
<ds:datastoreItem xmlns:ds="http://schemas.openxmlformats.org/officeDocument/2006/customXml" ds:itemID="{DBB28335-940A-40D0-A8F3-0EE894585F78}">
  <ds:schemaRefs>
    <ds:schemaRef ds:uri="http://schemas.microsoft.com/VisualStudio/2011/storyboarding/control"/>
  </ds:schemaRefs>
</ds:datastoreItem>
</file>

<file path=customXml/itemProps37.xml><?xml version="1.0" encoding="utf-8"?>
<ds:datastoreItem xmlns:ds="http://schemas.openxmlformats.org/officeDocument/2006/customXml" ds:itemID="{0A74A89E-D30E-4215-9B65-57CFC2E630F1}">
  <ds:schemaRefs>
    <ds:schemaRef ds:uri="http://schemas.microsoft.com/VisualStudio/2011/storyboarding/control"/>
  </ds:schemaRefs>
</ds:datastoreItem>
</file>

<file path=customXml/itemProps38.xml><?xml version="1.0" encoding="utf-8"?>
<ds:datastoreItem xmlns:ds="http://schemas.openxmlformats.org/officeDocument/2006/customXml" ds:itemID="{8379727D-EBBC-4D9C-8A3C-23ABA8D0D30C}">
  <ds:schemaRefs>
    <ds:schemaRef ds:uri="http://schemas.microsoft.com/VisualStudio/2011/storyboarding/control"/>
  </ds:schemaRefs>
</ds:datastoreItem>
</file>

<file path=customXml/itemProps39.xml><?xml version="1.0" encoding="utf-8"?>
<ds:datastoreItem xmlns:ds="http://schemas.openxmlformats.org/officeDocument/2006/customXml" ds:itemID="{061AF251-61EC-46D1-BE31-56C114279E64}">
  <ds:schemaRefs>
    <ds:schemaRef ds:uri="http://schemas.microsoft.com/VisualStudio/2011/storyboarding/control"/>
  </ds:schemaRefs>
</ds:datastoreItem>
</file>

<file path=customXml/itemProps4.xml><?xml version="1.0" encoding="utf-8"?>
<ds:datastoreItem xmlns:ds="http://schemas.openxmlformats.org/officeDocument/2006/customXml" ds:itemID="{471A560B-3C9D-4024-9B56-35E82741605F}">
  <ds:schemaRefs>
    <ds:schemaRef ds:uri="http://schemas.microsoft.com/VisualStudio/2011/storyboarding/control"/>
  </ds:schemaRefs>
</ds:datastoreItem>
</file>

<file path=customXml/itemProps40.xml><?xml version="1.0" encoding="utf-8"?>
<ds:datastoreItem xmlns:ds="http://schemas.openxmlformats.org/officeDocument/2006/customXml" ds:itemID="{A98F9093-D8EE-4A91-A4A0-5B95718E108D}">
  <ds:schemaRefs>
    <ds:schemaRef ds:uri="http://schemas.microsoft.com/VisualStudio/2011/storyboarding/control"/>
  </ds:schemaRefs>
</ds:datastoreItem>
</file>

<file path=customXml/itemProps41.xml><?xml version="1.0" encoding="utf-8"?>
<ds:datastoreItem xmlns:ds="http://schemas.openxmlformats.org/officeDocument/2006/customXml" ds:itemID="{A2A4602B-B988-4B3F-AEDC-CB5DF70B432A}">
  <ds:schemaRefs>
    <ds:schemaRef ds:uri="http://schemas.microsoft.com/VisualStudio/2011/storyboarding/control"/>
  </ds:schemaRefs>
</ds:datastoreItem>
</file>

<file path=customXml/itemProps42.xml><?xml version="1.0" encoding="utf-8"?>
<ds:datastoreItem xmlns:ds="http://schemas.openxmlformats.org/officeDocument/2006/customXml" ds:itemID="{DD98B30A-4745-43BD-9E0C-B852E5160917}">
  <ds:schemaRefs>
    <ds:schemaRef ds:uri="http://schemas.microsoft.com/VisualStudio/2011/storyboarding/control"/>
  </ds:schemaRefs>
</ds:datastoreItem>
</file>

<file path=customXml/itemProps43.xml><?xml version="1.0" encoding="utf-8"?>
<ds:datastoreItem xmlns:ds="http://schemas.openxmlformats.org/officeDocument/2006/customXml" ds:itemID="{7D599F43-4E03-45D3-AC65-DD65873574A3}">
  <ds:schemaRefs>
    <ds:schemaRef ds:uri="http://schemas.microsoft.com/VisualStudio/2011/storyboarding/control"/>
  </ds:schemaRefs>
</ds:datastoreItem>
</file>

<file path=customXml/itemProps44.xml><?xml version="1.0" encoding="utf-8"?>
<ds:datastoreItem xmlns:ds="http://schemas.openxmlformats.org/officeDocument/2006/customXml" ds:itemID="{1A2EFC15-DC5E-411F-87BF-284A9872E23F}">
  <ds:schemaRefs>
    <ds:schemaRef ds:uri="http://schemas.microsoft.com/VisualStudio/2011/storyboarding/control"/>
  </ds:schemaRefs>
</ds:datastoreItem>
</file>

<file path=customXml/itemProps45.xml><?xml version="1.0" encoding="utf-8"?>
<ds:datastoreItem xmlns:ds="http://schemas.openxmlformats.org/officeDocument/2006/customXml" ds:itemID="{388D8808-FD97-4718-B59F-838BBB182CAA}">
  <ds:schemaRefs>
    <ds:schemaRef ds:uri="http://schemas.microsoft.com/VisualStudio/2011/storyboarding/control"/>
  </ds:schemaRefs>
</ds:datastoreItem>
</file>

<file path=customXml/itemProps46.xml><?xml version="1.0" encoding="utf-8"?>
<ds:datastoreItem xmlns:ds="http://schemas.openxmlformats.org/officeDocument/2006/customXml" ds:itemID="{00A3FA18-6FD4-4095-8B25-1850C08E90F6}">
  <ds:schemaRefs>
    <ds:schemaRef ds:uri="http://schemas.microsoft.com/VisualStudio/2011/storyboarding/control"/>
  </ds:schemaRefs>
</ds:datastoreItem>
</file>

<file path=customXml/itemProps47.xml><?xml version="1.0" encoding="utf-8"?>
<ds:datastoreItem xmlns:ds="http://schemas.openxmlformats.org/officeDocument/2006/customXml" ds:itemID="{9FB1C197-4E4F-40BC-B742-696628BDA105}">
  <ds:schemaRefs>
    <ds:schemaRef ds:uri="http://schemas.microsoft.com/office/2006/metadata/properties"/>
    <ds:schemaRef ds:uri="http://purl.org/dc/dcmitype/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www.w3.org/XML/1998/namespace"/>
    <ds:schemaRef ds:uri="http://schemas.microsoft.com/office/infopath/2007/PartnerControls"/>
    <ds:schemaRef ds:uri="http://purl.org/dc/elements/1.1/"/>
  </ds:schemaRefs>
</ds:datastoreItem>
</file>

<file path=customXml/itemProps48.xml><?xml version="1.0" encoding="utf-8"?>
<ds:datastoreItem xmlns:ds="http://schemas.openxmlformats.org/officeDocument/2006/customXml" ds:itemID="{0F5C949F-6EE5-4338-80DE-0FAAC98C8E85}">
  <ds:schemaRefs>
    <ds:schemaRef ds:uri="http://schemas.microsoft.com/VisualStudio/2011/storyboarding/control"/>
  </ds:schemaRefs>
</ds:datastoreItem>
</file>

<file path=customXml/itemProps49.xml><?xml version="1.0" encoding="utf-8"?>
<ds:datastoreItem xmlns:ds="http://schemas.openxmlformats.org/officeDocument/2006/customXml" ds:itemID="{65ADF88A-319F-4F09-97DC-1FC24207BD40}">
  <ds:schemaRefs>
    <ds:schemaRef ds:uri="http://schemas.microsoft.com/VisualStudio/2011/storyboarding/control"/>
  </ds:schemaRefs>
</ds:datastoreItem>
</file>

<file path=customXml/itemProps5.xml><?xml version="1.0" encoding="utf-8"?>
<ds:datastoreItem xmlns:ds="http://schemas.openxmlformats.org/officeDocument/2006/customXml" ds:itemID="{5D77E94D-1437-43AC-92EA-DBD6C5E5E7A7}">
  <ds:schemaRefs>
    <ds:schemaRef ds:uri="http://schemas.microsoft.com/VisualStudio/2011/storyboarding/control"/>
  </ds:schemaRefs>
</ds:datastoreItem>
</file>

<file path=customXml/itemProps50.xml><?xml version="1.0" encoding="utf-8"?>
<ds:datastoreItem xmlns:ds="http://schemas.openxmlformats.org/officeDocument/2006/customXml" ds:itemID="{79FC29E9-9487-4EB0-A883-3F0CD4E141EA}">
  <ds:schemaRefs>
    <ds:schemaRef ds:uri="http://schemas.microsoft.com/VisualStudio/2011/storyboarding/control"/>
  </ds:schemaRefs>
</ds:datastoreItem>
</file>

<file path=customXml/itemProps51.xml><?xml version="1.0" encoding="utf-8"?>
<ds:datastoreItem xmlns:ds="http://schemas.openxmlformats.org/officeDocument/2006/customXml" ds:itemID="{E2BC1B36-6C76-44EA-A5FA-E8B125CF1F34}">
  <ds:schemaRefs>
    <ds:schemaRef ds:uri="http://schemas.microsoft.com/VisualStudio/2011/storyboarding/control"/>
  </ds:schemaRefs>
</ds:datastoreItem>
</file>

<file path=customXml/itemProps52.xml><?xml version="1.0" encoding="utf-8"?>
<ds:datastoreItem xmlns:ds="http://schemas.openxmlformats.org/officeDocument/2006/customXml" ds:itemID="{8A0DF05C-756B-4721-916C-7ED791FE4D3C}">
  <ds:schemaRefs>
    <ds:schemaRef ds:uri="http://schemas.microsoft.com/VisualStudio/2011/storyboarding/control"/>
  </ds:schemaRefs>
</ds:datastoreItem>
</file>

<file path=customXml/itemProps53.xml><?xml version="1.0" encoding="utf-8"?>
<ds:datastoreItem xmlns:ds="http://schemas.openxmlformats.org/officeDocument/2006/customXml" ds:itemID="{321F8813-79A9-4666-97F7-ADD9859C0C7B}">
  <ds:schemaRefs>
    <ds:schemaRef ds:uri="http://schemas.microsoft.com/VisualStudio/2011/storyboarding/control"/>
  </ds:schemaRefs>
</ds:datastoreItem>
</file>

<file path=customXml/itemProps54.xml><?xml version="1.0" encoding="utf-8"?>
<ds:datastoreItem xmlns:ds="http://schemas.openxmlformats.org/officeDocument/2006/customXml" ds:itemID="{1A0DF31E-492A-40FE-8DE9-55BA310A6CB6}">
  <ds:schemaRefs>
    <ds:schemaRef ds:uri="http://schemas.microsoft.com/VisualStudio/2011/storyboarding/control"/>
  </ds:schemaRefs>
</ds:datastoreItem>
</file>

<file path=customXml/itemProps55.xml><?xml version="1.0" encoding="utf-8"?>
<ds:datastoreItem xmlns:ds="http://schemas.openxmlformats.org/officeDocument/2006/customXml" ds:itemID="{EA8E4853-4013-4E76-B3F6-5CFCC2683106}">
  <ds:schemaRefs>
    <ds:schemaRef ds:uri="http://schemas.microsoft.com/VisualStudio/2011/storyboarding/control"/>
  </ds:schemaRefs>
</ds:datastoreItem>
</file>

<file path=customXml/itemProps56.xml><?xml version="1.0" encoding="utf-8"?>
<ds:datastoreItem xmlns:ds="http://schemas.openxmlformats.org/officeDocument/2006/customXml" ds:itemID="{5B7D2664-0B89-4B64-9AD3-502714D2B431}">
  <ds:schemaRefs>
    <ds:schemaRef ds:uri="http://schemas.microsoft.com/VisualStudio/2011/storyboarding/control"/>
  </ds:schemaRefs>
</ds:datastoreItem>
</file>

<file path=customXml/itemProps57.xml><?xml version="1.0" encoding="utf-8"?>
<ds:datastoreItem xmlns:ds="http://schemas.openxmlformats.org/officeDocument/2006/customXml" ds:itemID="{4327A16D-13A7-4BAF-B988-9CBE3102DEF8}">
  <ds:schemaRefs>
    <ds:schemaRef ds:uri="http://schemas.microsoft.com/VisualStudio/2011/storyboarding/control"/>
  </ds:schemaRefs>
</ds:datastoreItem>
</file>

<file path=customXml/itemProps58.xml><?xml version="1.0" encoding="utf-8"?>
<ds:datastoreItem xmlns:ds="http://schemas.openxmlformats.org/officeDocument/2006/customXml" ds:itemID="{2D90CB65-131E-427F-87C1-0D78EBBE2906}">
  <ds:schemaRefs>
    <ds:schemaRef ds:uri="http://schemas.microsoft.com/VisualStudio/2011/storyboarding/control"/>
  </ds:schemaRefs>
</ds:datastoreItem>
</file>

<file path=customXml/itemProps59.xml><?xml version="1.0" encoding="utf-8"?>
<ds:datastoreItem xmlns:ds="http://schemas.openxmlformats.org/officeDocument/2006/customXml" ds:itemID="{C012E342-900D-4585-A306-42B85C7FA1E7}">
  <ds:schemaRefs>
    <ds:schemaRef ds:uri="http://schemas.microsoft.com/VisualStudio/2011/storyboarding/control"/>
  </ds:schemaRefs>
</ds:datastoreItem>
</file>

<file path=customXml/itemProps6.xml><?xml version="1.0" encoding="utf-8"?>
<ds:datastoreItem xmlns:ds="http://schemas.openxmlformats.org/officeDocument/2006/customXml" ds:itemID="{10FC99DF-A16F-464F-B488-03A67705E14C}">
  <ds:schemaRefs>
    <ds:schemaRef ds:uri="http://schemas.microsoft.com/VisualStudio/2011/storyboarding/control"/>
  </ds:schemaRefs>
</ds:datastoreItem>
</file>

<file path=customXml/itemProps60.xml><?xml version="1.0" encoding="utf-8"?>
<ds:datastoreItem xmlns:ds="http://schemas.openxmlformats.org/officeDocument/2006/customXml" ds:itemID="{2D7D2CBC-2465-482C-B30C-23C50C6245C6}">
  <ds:schemaRefs>
    <ds:schemaRef ds:uri="http://schemas.microsoft.com/VisualStudio/2011/storyboarding/control"/>
  </ds:schemaRefs>
</ds:datastoreItem>
</file>

<file path=customXml/itemProps61.xml><?xml version="1.0" encoding="utf-8"?>
<ds:datastoreItem xmlns:ds="http://schemas.openxmlformats.org/officeDocument/2006/customXml" ds:itemID="{6AAB18C5-1F16-4610-BC54-65A522FCB6DF}">
  <ds:schemaRefs>
    <ds:schemaRef ds:uri="http://schemas.microsoft.com/VisualStudio/2011/storyboarding/control"/>
  </ds:schemaRefs>
</ds:datastoreItem>
</file>

<file path=customXml/itemProps62.xml><?xml version="1.0" encoding="utf-8"?>
<ds:datastoreItem xmlns:ds="http://schemas.openxmlformats.org/officeDocument/2006/customXml" ds:itemID="{54298F4B-0E67-4985-8DDF-2B40455089FB}">
  <ds:schemaRefs>
    <ds:schemaRef ds:uri="http://schemas.microsoft.com/VisualStudio/2011/storyboarding/control"/>
  </ds:schemaRefs>
</ds:datastoreItem>
</file>

<file path=customXml/itemProps63.xml><?xml version="1.0" encoding="utf-8"?>
<ds:datastoreItem xmlns:ds="http://schemas.openxmlformats.org/officeDocument/2006/customXml" ds:itemID="{AA2CE16C-D566-4C86-AE76-70FA88ED26F1}">
  <ds:schemaRefs>
    <ds:schemaRef ds:uri="http://schemas.microsoft.com/VisualStudio/2011/storyboarding/control"/>
  </ds:schemaRefs>
</ds:datastoreItem>
</file>

<file path=customXml/itemProps64.xml><?xml version="1.0" encoding="utf-8"?>
<ds:datastoreItem xmlns:ds="http://schemas.openxmlformats.org/officeDocument/2006/customXml" ds:itemID="{D9E2AE27-85FE-418B-9F5E-4709348E95E5}">
  <ds:schemaRefs>
    <ds:schemaRef ds:uri="http://schemas.microsoft.com/VisualStudio/2011/storyboarding/control"/>
  </ds:schemaRefs>
</ds:datastoreItem>
</file>

<file path=customXml/itemProps65.xml><?xml version="1.0" encoding="utf-8"?>
<ds:datastoreItem xmlns:ds="http://schemas.openxmlformats.org/officeDocument/2006/customXml" ds:itemID="{F35C0938-16BA-4BC1-A201-59ADB9D05DC6}">
  <ds:schemaRefs>
    <ds:schemaRef ds:uri="http://schemas.microsoft.com/VisualStudio/2011/storyboarding/control"/>
  </ds:schemaRefs>
</ds:datastoreItem>
</file>

<file path=customXml/itemProps66.xml><?xml version="1.0" encoding="utf-8"?>
<ds:datastoreItem xmlns:ds="http://schemas.openxmlformats.org/officeDocument/2006/customXml" ds:itemID="{277430A6-A7E6-46E8-93B0-FB657D92645B}">
  <ds:schemaRefs>
    <ds:schemaRef ds:uri="http://schemas.microsoft.com/VisualStudio/2011/storyboarding/control"/>
  </ds:schemaRefs>
</ds:datastoreItem>
</file>

<file path=customXml/itemProps67.xml><?xml version="1.0" encoding="utf-8"?>
<ds:datastoreItem xmlns:ds="http://schemas.openxmlformats.org/officeDocument/2006/customXml" ds:itemID="{CEA1DFF4-A154-4370-A240-D586FD5C0EE3}">
  <ds:schemaRefs>
    <ds:schemaRef ds:uri="http://schemas.microsoft.com/VisualStudio/2011/storyboarding/control"/>
  </ds:schemaRefs>
</ds:datastoreItem>
</file>

<file path=customXml/itemProps68.xml><?xml version="1.0" encoding="utf-8"?>
<ds:datastoreItem xmlns:ds="http://schemas.openxmlformats.org/officeDocument/2006/customXml" ds:itemID="{5D6A9D93-1676-4160-B61D-ACC0123CD572}">
  <ds:schemaRefs>
    <ds:schemaRef ds:uri="http://schemas.microsoft.com/VisualStudio/2011/storyboarding/control"/>
  </ds:schemaRefs>
</ds:datastoreItem>
</file>

<file path=customXml/itemProps69.xml><?xml version="1.0" encoding="utf-8"?>
<ds:datastoreItem xmlns:ds="http://schemas.openxmlformats.org/officeDocument/2006/customXml" ds:itemID="{E244A82F-7153-496B-A101-35F0BEBDBBC4}">
  <ds:schemaRefs>
    <ds:schemaRef ds:uri="http://schemas.microsoft.com/VisualStudio/2011/storyboarding/control"/>
  </ds:schemaRefs>
</ds:datastoreItem>
</file>

<file path=customXml/itemProps7.xml><?xml version="1.0" encoding="utf-8"?>
<ds:datastoreItem xmlns:ds="http://schemas.openxmlformats.org/officeDocument/2006/customXml" ds:itemID="{2774F3B6-AB1D-4873-955D-5D19A4B154FB}">
  <ds:schemaRefs>
    <ds:schemaRef ds:uri="http://schemas.microsoft.com/VisualStudio/2011/storyboarding/control"/>
  </ds:schemaRefs>
</ds:datastoreItem>
</file>

<file path=customXml/itemProps70.xml><?xml version="1.0" encoding="utf-8"?>
<ds:datastoreItem xmlns:ds="http://schemas.openxmlformats.org/officeDocument/2006/customXml" ds:itemID="{AAB4AE3A-0A7F-42E3-A2EB-0CEE79EFF032}">
  <ds:schemaRefs>
    <ds:schemaRef ds:uri="http://schemas.microsoft.com/VisualStudio/2011/storyboarding/control"/>
  </ds:schemaRefs>
</ds:datastoreItem>
</file>

<file path=customXml/itemProps71.xml><?xml version="1.0" encoding="utf-8"?>
<ds:datastoreItem xmlns:ds="http://schemas.openxmlformats.org/officeDocument/2006/customXml" ds:itemID="{02DA69C2-5A45-4FC7-B882-B3830E7A7A5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72.xml><?xml version="1.0" encoding="utf-8"?>
<ds:datastoreItem xmlns:ds="http://schemas.openxmlformats.org/officeDocument/2006/customXml" ds:itemID="{E053678A-2D48-4032-9503-EC7C9245DC7E}">
  <ds:schemaRefs>
    <ds:schemaRef ds:uri="http://schemas.microsoft.com/VisualStudio/2011/storyboarding/control"/>
  </ds:schemaRefs>
</ds:datastoreItem>
</file>

<file path=customXml/itemProps73.xml><?xml version="1.0" encoding="utf-8"?>
<ds:datastoreItem xmlns:ds="http://schemas.openxmlformats.org/officeDocument/2006/customXml" ds:itemID="{24382CD8-8465-4FED-983B-82335A6C8464}">
  <ds:schemaRefs>
    <ds:schemaRef ds:uri="http://schemas.microsoft.com/VisualStudio/2011/storyboarding/control"/>
  </ds:schemaRefs>
</ds:datastoreItem>
</file>

<file path=customXml/itemProps74.xml><?xml version="1.0" encoding="utf-8"?>
<ds:datastoreItem xmlns:ds="http://schemas.openxmlformats.org/officeDocument/2006/customXml" ds:itemID="{0F99DA4B-4DEA-4E7C-89C5-EDE4C465C60C}">
  <ds:schemaRefs>
    <ds:schemaRef ds:uri="http://schemas.microsoft.com/sharepoint/v3/contenttype/forms"/>
  </ds:schemaRefs>
</ds:datastoreItem>
</file>

<file path=customXml/itemProps75.xml><?xml version="1.0" encoding="utf-8"?>
<ds:datastoreItem xmlns:ds="http://schemas.openxmlformats.org/officeDocument/2006/customXml" ds:itemID="{041B8BF7-3B53-49DE-B23D-811036DC390B}">
  <ds:schemaRefs>
    <ds:schemaRef ds:uri="http://schemas.microsoft.com/VisualStudio/2011/storyboarding/control"/>
  </ds:schemaRefs>
</ds:datastoreItem>
</file>

<file path=customXml/itemProps76.xml><?xml version="1.0" encoding="utf-8"?>
<ds:datastoreItem xmlns:ds="http://schemas.openxmlformats.org/officeDocument/2006/customXml" ds:itemID="{72EC3550-71BB-4372-82BE-1F5B6AAE3B0D}">
  <ds:schemaRefs>
    <ds:schemaRef ds:uri="http://schemas.microsoft.com/VisualStudio/2011/storyboarding/control"/>
  </ds:schemaRefs>
</ds:datastoreItem>
</file>

<file path=customXml/itemProps8.xml><?xml version="1.0" encoding="utf-8"?>
<ds:datastoreItem xmlns:ds="http://schemas.openxmlformats.org/officeDocument/2006/customXml" ds:itemID="{52F1B5A5-EA94-495A-A2CB-B45D177B673D}">
  <ds:schemaRefs>
    <ds:schemaRef ds:uri="http://schemas.microsoft.com/VisualStudio/2011/storyboarding/control"/>
  </ds:schemaRefs>
</ds:datastoreItem>
</file>

<file path=customXml/itemProps9.xml><?xml version="1.0" encoding="utf-8"?>
<ds:datastoreItem xmlns:ds="http://schemas.openxmlformats.org/officeDocument/2006/customXml" ds:itemID="{9624FDD2-9546-47E4-BE7D-74764940481F}">
  <ds:schemaRefs>
    <ds:schemaRef ds:uri="http://schemas.microsoft.com/VisualStudio/2011/storyboarding/contro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Präsentation 16-9</Template>
  <TotalTime>0</TotalTime>
  <Words>529</Words>
  <Application>Microsoft Office PowerPoint</Application>
  <PresentationFormat>Breitbild</PresentationFormat>
  <Paragraphs>165</Paragraphs>
  <Slides>17</Slides>
  <Notes>11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9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17</vt:i4>
      </vt:variant>
    </vt:vector>
  </HeadingPairs>
  <TitlesOfParts>
    <vt:vector size="27" baseType="lpstr">
      <vt:lpstr>URWGroteskTMed</vt:lpstr>
      <vt:lpstr>URWGroteskTMedExtNar</vt:lpstr>
      <vt:lpstr>Century Gothic</vt:lpstr>
      <vt:lpstr>Segoe UI</vt:lpstr>
      <vt:lpstr>URWGroteskT</vt:lpstr>
      <vt:lpstr>Arial</vt:lpstr>
      <vt:lpstr>Times New Roman</vt:lpstr>
      <vt:lpstr>Wingdings</vt:lpstr>
      <vt:lpstr>Calibri</vt:lpstr>
      <vt:lpstr>Powerpoint</vt:lpstr>
      <vt:lpstr>Fachinformatiker Quiz-SPA</vt:lpstr>
      <vt:lpstr>Agenda</vt:lpstr>
      <vt:lpstr>Verwendete Technologien  </vt:lpstr>
      <vt:lpstr>MongoDB (NoSQL)</vt:lpstr>
      <vt:lpstr>MongoDB (NoSQL)</vt:lpstr>
      <vt:lpstr>Express</vt:lpstr>
      <vt:lpstr>Express</vt:lpstr>
      <vt:lpstr>Angular 2 Architektur</vt:lpstr>
      <vt:lpstr>Typescript</vt:lpstr>
      <vt:lpstr>Applikation  </vt:lpstr>
      <vt:lpstr>Applikation -  User Interface</vt:lpstr>
      <vt:lpstr>Applikation - Ablauf Logik beim Start </vt:lpstr>
      <vt:lpstr>Applikation -  Ablauf Logik nach Start </vt:lpstr>
      <vt:lpstr>Applikation -  Quiz</vt:lpstr>
      <vt:lpstr>Applikation - Fragen hinzufügen</vt:lpstr>
      <vt:lpstr>Applikation - Fragen anzeigen/löschen</vt:lpstr>
      <vt:lpstr>Applikation - Routing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FANUC "CRM for Sales 1.0" Processes</dc:title>
  <dc:creator>ekkr</dc:creator>
  <cp:lastModifiedBy>SIM</cp:lastModifiedBy>
  <cp:revision>485</cp:revision>
  <cp:lastPrinted>2016-04-14T11:11:37Z</cp:lastPrinted>
  <dcterms:created xsi:type="dcterms:W3CDTF">2015-09-02T13:46:55Z</dcterms:created>
  <dcterms:modified xsi:type="dcterms:W3CDTF">2017-02-05T10:19:49Z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0x0101005D02E29347D4C94EB7D3B31DF06F779F</vt:lpwstr>
  </property>
</Properties>
</file>